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4.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5.xml" ContentType="application/vnd.openxmlformats-officedocument.themeOverr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1.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2.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5"/>
  </p:notesMasterIdLst>
  <p:sldIdLst>
    <p:sldId id="256" r:id="rId2"/>
    <p:sldId id="257" r:id="rId3"/>
    <p:sldId id="258" r:id="rId4"/>
    <p:sldId id="259" r:id="rId5"/>
    <p:sldId id="268" r:id="rId6"/>
    <p:sldId id="260" r:id="rId7"/>
    <p:sldId id="265" r:id="rId8"/>
    <p:sldId id="261" r:id="rId9"/>
    <p:sldId id="262" r:id="rId10"/>
    <p:sldId id="263" r:id="rId11"/>
    <p:sldId id="264" r:id="rId12"/>
    <p:sldId id="266" r:id="rId13"/>
    <p:sldId id="267" r:id="rId14"/>
    <p:sldId id="269" r:id="rId15"/>
    <p:sldId id="289" r:id="rId16"/>
    <p:sldId id="270" r:id="rId17"/>
    <p:sldId id="271" r:id="rId18"/>
    <p:sldId id="273" r:id="rId19"/>
    <p:sldId id="275" r:id="rId20"/>
    <p:sldId id="276" r:id="rId21"/>
    <p:sldId id="277" r:id="rId22"/>
    <p:sldId id="278" r:id="rId23"/>
    <p:sldId id="279" r:id="rId24"/>
    <p:sldId id="280" r:id="rId25"/>
    <p:sldId id="281" r:id="rId26"/>
    <p:sldId id="283" r:id="rId27"/>
    <p:sldId id="286" r:id="rId28"/>
    <p:sldId id="288" r:id="rId29"/>
    <p:sldId id="291" r:id="rId30"/>
    <p:sldId id="292" r:id="rId31"/>
    <p:sldId id="293" r:id="rId32"/>
    <p:sldId id="294" r:id="rId33"/>
    <p:sldId id="295" r:id="rId34"/>
    <p:sldId id="296" r:id="rId35"/>
    <p:sldId id="285" r:id="rId36"/>
    <p:sldId id="297" r:id="rId37"/>
    <p:sldId id="298" r:id="rId38"/>
    <p:sldId id="299" r:id="rId39"/>
    <p:sldId id="300" r:id="rId40"/>
    <p:sldId id="301" r:id="rId41"/>
    <p:sldId id="359" r:id="rId42"/>
    <p:sldId id="303" r:id="rId43"/>
    <p:sldId id="304" r:id="rId44"/>
    <p:sldId id="307" r:id="rId45"/>
    <p:sldId id="308" r:id="rId46"/>
    <p:sldId id="305" r:id="rId47"/>
    <p:sldId id="309" r:id="rId48"/>
    <p:sldId id="316" r:id="rId49"/>
    <p:sldId id="310" r:id="rId50"/>
    <p:sldId id="311" r:id="rId51"/>
    <p:sldId id="313" r:id="rId52"/>
    <p:sldId id="315" r:id="rId53"/>
    <p:sldId id="317" r:id="rId54"/>
    <p:sldId id="318" r:id="rId55"/>
    <p:sldId id="319" r:id="rId56"/>
    <p:sldId id="320" r:id="rId57"/>
    <p:sldId id="321" r:id="rId58"/>
    <p:sldId id="322" r:id="rId59"/>
    <p:sldId id="323" r:id="rId60"/>
    <p:sldId id="358" r:id="rId61"/>
    <p:sldId id="324" r:id="rId62"/>
    <p:sldId id="325" r:id="rId63"/>
    <p:sldId id="326" r:id="rId64"/>
    <p:sldId id="327" r:id="rId65"/>
    <p:sldId id="328" r:id="rId66"/>
    <p:sldId id="329" r:id="rId67"/>
    <p:sldId id="330" r:id="rId68"/>
    <p:sldId id="331" r:id="rId69"/>
    <p:sldId id="333" r:id="rId70"/>
    <p:sldId id="339" r:id="rId71"/>
    <p:sldId id="332" r:id="rId72"/>
    <p:sldId id="335" r:id="rId73"/>
    <p:sldId id="334" r:id="rId74"/>
    <p:sldId id="336" r:id="rId75"/>
    <p:sldId id="337" r:id="rId76"/>
    <p:sldId id="341" r:id="rId77"/>
    <p:sldId id="342" r:id="rId78"/>
    <p:sldId id="343" r:id="rId79"/>
    <p:sldId id="344" r:id="rId80"/>
    <p:sldId id="345" r:id="rId81"/>
    <p:sldId id="357" r:id="rId82"/>
    <p:sldId id="346" r:id="rId83"/>
    <p:sldId id="347" r:id="rId84"/>
    <p:sldId id="348" r:id="rId85"/>
    <p:sldId id="360" r:id="rId86"/>
    <p:sldId id="349" r:id="rId87"/>
    <p:sldId id="350" r:id="rId88"/>
    <p:sldId id="351" r:id="rId89"/>
    <p:sldId id="352" r:id="rId90"/>
    <p:sldId id="353" r:id="rId91"/>
    <p:sldId id="274" r:id="rId92"/>
    <p:sldId id="354" r:id="rId93"/>
    <p:sldId id="355" r:id="rId94"/>
  </p:sldIdLst>
  <p:sldSz cx="9144000" cy="6858000" type="screen4x3"/>
  <p:notesSz cx="7099300" cy="102346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7B26C5-4107-4FEC-AEDC-1716B250A1EF}">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3" autoAdjust="0"/>
    <p:restoredTop sz="94660"/>
  </p:normalViewPr>
  <p:slideViewPr>
    <p:cSldViewPr snapToGrid="0">
      <p:cViewPr varScale="1">
        <p:scale>
          <a:sx n="84" d="100"/>
          <a:sy n="84" d="100"/>
        </p:scale>
        <p:origin x="12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8.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1.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yhsch\Documents\R\DATA.xlsx"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2.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yhsch\Documents\R\DATA.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__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__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___3.xlsx"/></Relationships>
</file>

<file path=ppt/charts/_rels/chart5.xml.rels><?xml version="1.0" encoding="UTF-8" standalone="yes"?>
<Relationships xmlns="http://schemas.openxmlformats.org/package/2006/relationships"><Relationship Id="rId3" Type="http://schemas.openxmlformats.org/officeDocument/2006/relationships/oleObject" Target="https://d.docs.live.net/b5503ce060578351/&#25991;&#20214;/&#20132;&#36890;&#22823;&#23416;/Woo's%20Lab/&#30740;&#31350;&#26696;/&#20132;&#36890;&#37096;&#20844;&#36335;&#32317;&#23616;/&#39381;&#35347;&#29677;&#35347;&#32244;&#36027;&#25104;&#26412;&#38917;&#30446;&#21450;&#35336;&#31639;&#20844;&#24335;&#34920;&#27298;&#35342;/&#20154;&#21475;&#21450;&#39381;&#29031;&#25976;&#25512;&#2027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4.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package" Target="../embeddings/Microsoft_Excel____6.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package" Target="../embeddings/Microsoft_Excel____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工作表1!$B$1</c:f>
              <c:strCache>
                <c:ptCount val="1"/>
                <c:pt idx="0">
                  <c:v>駕訓班數量</c:v>
                </c:pt>
              </c:strCache>
            </c:strRef>
          </c:tx>
          <c:spPr>
            <a:solidFill>
              <a:srgbClr val="0070C0"/>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工作表1!$A$2:$A$21</c:f>
              <c:strCache>
                <c:ptCount val="20"/>
                <c:pt idx="0">
                  <c:v>臺北市</c:v>
                </c:pt>
                <c:pt idx="1">
                  <c:v>新北市</c:v>
                </c:pt>
                <c:pt idx="2">
                  <c:v>桃園市</c:v>
                </c:pt>
                <c:pt idx="3">
                  <c:v>臺中市</c:v>
                </c:pt>
                <c:pt idx="4">
                  <c:v>臺南市</c:v>
                </c:pt>
                <c:pt idx="5">
                  <c:v>高雄市</c:v>
                </c:pt>
                <c:pt idx="6">
                  <c:v>基隆市</c:v>
                </c:pt>
                <c:pt idx="7">
                  <c:v>新竹市</c:v>
                </c:pt>
                <c:pt idx="8">
                  <c:v>新竹縣</c:v>
                </c:pt>
                <c:pt idx="9">
                  <c:v>苗栗縣</c:v>
                </c:pt>
                <c:pt idx="10">
                  <c:v>彰化縣</c:v>
                </c:pt>
                <c:pt idx="11">
                  <c:v>雲林縣</c:v>
                </c:pt>
                <c:pt idx="12">
                  <c:v>嘉義市</c:v>
                </c:pt>
                <c:pt idx="13">
                  <c:v>嘉義縣</c:v>
                </c:pt>
                <c:pt idx="14">
                  <c:v>南投縣</c:v>
                </c:pt>
                <c:pt idx="15">
                  <c:v>屏東縣</c:v>
                </c:pt>
                <c:pt idx="16">
                  <c:v>宜蘭縣</c:v>
                </c:pt>
                <c:pt idx="17">
                  <c:v>花蓮縣</c:v>
                </c:pt>
                <c:pt idx="18">
                  <c:v>臺東縣</c:v>
                </c:pt>
                <c:pt idx="19">
                  <c:v>金門縣</c:v>
                </c:pt>
              </c:strCache>
            </c:strRef>
          </c:cat>
          <c:val>
            <c:numRef>
              <c:f>工作表1!$B$2:$B$21</c:f>
              <c:numCache>
                <c:formatCode>General</c:formatCode>
                <c:ptCount val="20"/>
                <c:pt idx="0">
                  <c:v>10</c:v>
                </c:pt>
                <c:pt idx="1">
                  <c:v>31</c:v>
                </c:pt>
                <c:pt idx="2">
                  <c:v>24</c:v>
                </c:pt>
                <c:pt idx="3">
                  <c:v>25</c:v>
                </c:pt>
                <c:pt idx="4">
                  <c:v>23</c:v>
                </c:pt>
                <c:pt idx="5">
                  <c:v>22</c:v>
                </c:pt>
                <c:pt idx="6">
                  <c:v>2</c:v>
                </c:pt>
                <c:pt idx="7">
                  <c:v>5</c:v>
                </c:pt>
                <c:pt idx="8">
                  <c:v>7</c:v>
                </c:pt>
                <c:pt idx="9">
                  <c:v>6</c:v>
                </c:pt>
                <c:pt idx="10">
                  <c:v>13</c:v>
                </c:pt>
                <c:pt idx="11">
                  <c:v>13</c:v>
                </c:pt>
                <c:pt idx="12">
                  <c:v>3</c:v>
                </c:pt>
                <c:pt idx="13">
                  <c:v>7</c:v>
                </c:pt>
                <c:pt idx="14">
                  <c:v>10</c:v>
                </c:pt>
                <c:pt idx="15">
                  <c:v>11</c:v>
                </c:pt>
                <c:pt idx="16">
                  <c:v>7</c:v>
                </c:pt>
                <c:pt idx="17">
                  <c:v>7</c:v>
                </c:pt>
                <c:pt idx="18">
                  <c:v>3</c:v>
                </c:pt>
                <c:pt idx="19">
                  <c:v>2</c:v>
                </c:pt>
              </c:numCache>
            </c:numRef>
          </c:val>
          <c:extLst>
            <c:ext xmlns:c16="http://schemas.microsoft.com/office/drawing/2014/chart" uri="{C3380CC4-5D6E-409C-BE32-E72D297353CC}">
              <c16:uniqueId val="{00000000-68C7-4143-8255-14B8C55052EE}"/>
            </c:ext>
          </c:extLst>
        </c:ser>
        <c:dLbls>
          <c:showLegendKey val="0"/>
          <c:showVal val="0"/>
          <c:showCatName val="0"/>
          <c:showSerName val="0"/>
          <c:showPercent val="0"/>
          <c:showBubbleSize val="0"/>
        </c:dLbls>
        <c:gapWidth val="100"/>
        <c:axId val="1333164144"/>
        <c:axId val="1333151664"/>
      </c:barChart>
      <c:catAx>
        <c:axId val="1333164144"/>
        <c:scaling>
          <c:orientation val="minMax"/>
        </c:scaling>
        <c:delete val="0"/>
        <c:axPos val="b"/>
        <c:title>
          <c:tx>
            <c:rich>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t>縣市</a:t>
                </a:r>
              </a:p>
            </c:rich>
          </c:tx>
          <c:layout/>
          <c:overlay val="0"/>
          <c:spPr>
            <a:noFill/>
            <a:ln>
              <a:noFill/>
            </a:ln>
            <a:effectLst/>
          </c:spPr>
          <c:txPr>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none"/>
        <c:minorTickMark val="none"/>
        <c:tickLblPos val="nextTo"/>
        <c:spPr>
          <a:noFill/>
          <a:ln w="25400" cap="flat" cmpd="sng" algn="ctr">
            <a:solidFill>
              <a:schemeClr val="tx1"/>
            </a:solidFill>
            <a:round/>
          </a:ln>
          <a:effectLst/>
        </c:spPr>
        <c:txPr>
          <a:bodyPr rot="-600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333151664"/>
        <c:crosses val="autoZero"/>
        <c:auto val="1"/>
        <c:lblAlgn val="ctr"/>
        <c:lblOffset val="100"/>
        <c:noMultiLvlLbl val="0"/>
      </c:catAx>
      <c:valAx>
        <c:axId val="1333151664"/>
        <c:scaling>
          <c:orientation val="minMax"/>
        </c:scaling>
        <c:delete val="0"/>
        <c:axPos val="l"/>
        <c:title>
          <c:tx>
            <c:rich>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dirty="0"/>
                  <a:t>汽車駕駛人訓練班</a:t>
                </a:r>
                <a:r>
                  <a:rPr lang="zh-TW" dirty="0" smtClean="0"/>
                  <a:t>數量</a:t>
                </a:r>
                <a:r>
                  <a:rPr lang="en-US" altLang="zh-TW" dirty="0" smtClean="0"/>
                  <a:t>(</a:t>
                </a:r>
                <a:r>
                  <a:rPr lang="zh-TW" altLang="en-US" dirty="0" smtClean="0"/>
                  <a:t>間</a:t>
                </a:r>
                <a:r>
                  <a:rPr lang="en-US" altLang="zh-TW" dirty="0" smtClean="0"/>
                  <a:t>)</a:t>
                </a:r>
                <a:endParaRPr lang="zh-TW" dirty="0"/>
              </a:p>
            </c:rich>
          </c:tx>
          <c:layout/>
          <c:overlay val="0"/>
          <c:spPr>
            <a:noFill/>
            <a:ln>
              <a:noFill/>
            </a:ln>
            <a:effectLst/>
          </c:spPr>
          <c:txPr>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in"/>
        <c:minorTickMark val="none"/>
        <c:tickLblPos val="nextTo"/>
        <c:spPr>
          <a:noFill/>
          <a:ln w="25400">
            <a:solidFill>
              <a:sysClr val="windowText" lastClr="000000"/>
            </a:solidFill>
          </a:ln>
          <a:effectLst/>
        </c:spPr>
        <c:txPr>
          <a:bodyPr rot="-600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33316414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2000" b="1">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工作表1!$B$1</c:f>
              <c:strCache>
                <c:ptCount val="1"/>
                <c:pt idx="0">
                  <c:v>場地費</c:v>
                </c:pt>
              </c:strCache>
            </c:strRef>
          </c:tx>
          <c:spPr>
            <a:solidFill>
              <a:schemeClr val="accent1"/>
            </a:solidFill>
            <a:ln>
              <a:noFill/>
            </a:ln>
            <a:effectLst/>
          </c:spPr>
          <c:invertIfNegative val="0"/>
          <c:cat>
            <c:strRef>
              <c:f>工作表1!$A$2:$A$3</c:f>
              <c:strCache>
                <c:ptCount val="2"/>
                <c:pt idx="0">
                  <c:v>上限</c:v>
                </c:pt>
                <c:pt idx="1">
                  <c:v>下限</c:v>
                </c:pt>
              </c:strCache>
            </c:strRef>
          </c:cat>
          <c:val>
            <c:numRef>
              <c:f>工作表1!$B$2:$B$3</c:f>
              <c:numCache>
                <c:formatCode>0.00%</c:formatCode>
                <c:ptCount val="2"/>
                <c:pt idx="0">
                  <c:v>0.1181</c:v>
                </c:pt>
                <c:pt idx="1">
                  <c:v>6.6500000000000004E-2</c:v>
                </c:pt>
              </c:numCache>
            </c:numRef>
          </c:val>
          <c:extLst>
            <c:ext xmlns:c16="http://schemas.microsoft.com/office/drawing/2014/chart" uri="{C3380CC4-5D6E-409C-BE32-E72D297353CC}">
              <c16:uniqueId val="{00000000-FD0F-4616-9660-8ED6D69D8DBA}"/>
            </c:ext>
          </c:extLst>
        </c:ser>
        <c:ser>
          <c:idx val="1"/>
          <c:order val="1"/>
          <c:tx>
            <c:strRef>
              <c:f>工作表1!$C$1</c:f>
              <c:strCache>
                <c:ptCount val="1"/>
                <c:pt idx="0">
                  <c:v>人事費</c:v>
                </c:pt>
              </c:strCache>
            </c:strRef>
          </c:tx>
          <c:spPr>
            <a:solidFill>
              <a:schemeClr val="accent2"/>
            </a:solidFill>
            <a:ln>
              <a:noFill/>
            </a:ln>
            <a:effectLst/>
          </c:spPr>
          <c:invertIfNegative val="0"/>
          <c:cat>
            <c:strRef>
              <c:f>工作表1!$A$2:$A$3</c:f>
              <c:strCache>
                <c:ptCount val="2"/>
                <c:pt idx="0">
                  <c:v>上限</c:v>
                </c:pt>
                <c:pt idx="1">
                  <c:v>下限</c:v>
                </c:pt>
              </c:strCache>
            </c:strRef>
          </c:cat>
          <c:val>
            <c:numRef>
              <c:f>工作表1!$C$2:$C$3</c:f>
              <c:numCache>
                <c:formatCode>0.00%</c:formatCode>
                <c:ptCount val="2"/>
                <c:pt idx="0">
                  <c:v>6.1100000000000002E-2</c:v>
                </c:pt>
                <c:pt idx="1">
                  <c:v>7.9299999999999995E-2</c:v>
                </c:pt>
              </c:numCache>
            </c:numRef>
          </c:val>
          <c:extLst>
            <c:ext xmlns:c16="http://schemas.microsoft.com/office/drawing/2014/chart" uri="{C3380CC4-5D6E-409C-BE32-E72D297353CC}">
              <c16:uniqueId val="{00000001-FD0F-4616-9660-8ED6D69D8DBA}"/>
            </c:ext>
          </c:extLst>
        </c:ser>
        <c:ser>
          <c:idx val="2"/>
          <c:order val="2"/>
          <c:tx>
            <c:strRef>
              <c:f>工作表1!$D$1</c:f>
              <c:strCache>
                <c:ptCount val="1"/>
                <c:pt idx="0">
                  <c:v>行政事務費</c:v>
                </c:pt>
              </c:strCache>
            </c:strRef>
          </c:tx>
          <c:spPr>
            <a:solidFill>
              <a:schemeClr val="accent3"/>
            </a:solidFill>
            <a:ln>
              <a:noFill/>
            </a:ln>
            <a:effectLst/>
          </c:spPr>
          <c:invertIfNegative val="0"/>
          <c:cat>
            <c:strRef>
              <c:f>工作表1!$A$2:$A$3</c:f>
              <c:strCache>
                <c:ptCount val="2"/>
                <c:pt idx="0">
                  <c:v>上限</c:v>
                </c:pt>
                <c:pt idx="1">
                  <c:v>下限</c:v>
                </c:pt>
              </c:strCache>
            </c:strRef>
          </c:cat>
          <c:val>
            <c:numRef>
              <c:f>工作表1!$D$2:$D$3</c:f>
              <c:numCache>
                <c:formatCode>0.00%</c:formatCode>
                <c:ptCount val="2"/>
                <c:pt idx="0">
                  <c:v>1.46E-2</c:v>
                </c:pt>
                <c:pt idx="1">
                  <c:v>3.1300000000000001E-2</c:v>
                </c:pt>
              </c:numCache>
            </c:numRef>
          </c:val>
          <c:extLst>
            <c:ext xmlns:c16="http://schemas.microsoft.com/office/drawing/2014/chart" uri="{C3380CC4-5D6E-409C-BE32-E72D297353CC}">
              <c16:uniqueId val="{00000002-FD0F-4616-9660-8ED6D69D8DBA}"/>
            </c:ext>
          </c:extLst>
        </c:ser>
        <c:ser>
          <c:idx val="3"/>
          <c:order val="3"/>
          <c:tx>
            <c:strRef>
              <c:f>工作表1!$E$1</c:f>
              <c:strCache>
                <c:ptCount val="1"/>
                <c:pt idx="0">
                  <c:v>教練車使用成本</c:v>
                </c:pt>
              </c:strCache>
            </c:strRef>
          </c:tx>
          <c:spPr>
            <a:solidFill>
              <a:schemeClr val="accent4"/>
            </a:solidFill>
            <a:ln>
              <a:noFill/>
            </a:ln>
            <a:effectLst/>
          </c:spPr>
          <c:invertIfNegative val="0"/>
          <c:cat>
            <c:strRef>
              <c:f>工作表1!$A$2:$A$3</c:f>
              <c:strCache>
                <c:ptCount val="2"/>
                <c:pt idx="0">
                  <c:v>上限</c:v>
                </c:pt>
                <c:pt idx="1">
                  <c:v>下限</c:v>
                </c:pt>
              </c:strCache>
            </c:strRef>
          </c:cat>
          <c:val>
            <c:numRef>
              <c:f>工作表1!$E$2:$E$3</c:f>
              <c:numCache>
                <c:formatCode>0.00%</c:formatCode>
                <c:ptCount val="2"/>
                <c:pt idx="0">
                  <c:v>0.1018</c:v>
                </c:pt>
                <c:pt idx="1">
                  <c:v>0.23860000000000001</c:v>
                </c:pt>
              </c:numCache>
            </c:numRef>
          </c:val>
          <c:extLst>
            <c:ext xmlns:c16="http://schemas.microsoft.com/office/drawing/2014/chart" uri="{C3380CC4-5D6E-409C-BE32-E72D297353CC}">
              <c16:uniqueId val="{00000003-FD0F-4616-9660-8ED6D69D8DBA}"/>
            </c:ext>
          </c:extLst>
        </c:ser>
        <c:ser>
          <c:idx val="4"/>
          <c:order val="4"/>
          <c:tx>
            <c:strRef>
              <c:f>工作表1!$F$1</c:f>
              <c:strCache>
                <c:ptCount val="1"/>
                <c:pt idx="0">
                  <c:v>訓練教學費</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zh-TW"/>
              </a:p>
            </c:txP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工作表1!$A$2:$A$3</c:f>
              <c:strCache>
                <c:ptCount val="2"/>
                <c:pt idx="0">
                  <c:v>上限</c:v>
                </c:pt>
                <c:pt idx="1">
                  <c:v>下限</c:v>
                </c:pt>
              </c:strCache>
            </c:strRef>
          </c:cat>
          <c:val>
            <c:numRef>
              <c:f>工作表1!$F$2:$F$3</c:f>
              <c:numCache>
                <c:formatCode>0.00%</c:formatCode>
                <c:ptCount val="2"/>
                <c:pt idx="0">
                  <c:v>0.69510000000000005</c:v>
                </c:pt>
                <c:pt idx="1">
                  <c:v>0.5575</c:v>
                </c:pt>
              </c:numCache>
            </c:numRef>
          </c:val>
          <c:extLst>
            <c:ext xmlns:c16="http://schemas.microsoft.com/office/drawing/2014/chart" uri="{C3380CC4-5D6E-409C-BE32-E72D297353CC}">
              <c16:uniqueId val="{00000004-FD0F-4616-9660-8ED6D69D8DBA}"/>
            </c:ext>
          </c:extLst>
        </c:ser>
        <c:ser>
          <c:idx val="5"/>
          <c:order val="5"/>
          <c:tx>
            <c:strRef>
              <c:f>工作表1!$G$1</c:f>
              <c:strCache>
                <c:ptCount val="1"/>
                <c:pt idx="0">
                  <c:v>訓練雜支</c:v>
                </c:pt>
              </c:strCache>
            </c:strRef>
          </c:tx>
          <c:spPr>
            <a:solidFill>
              <a:schemeClr val="accent6"/>
            </a:solidFill>
            <a:ln>
              <a:noFill/>
            </a:ln>
            <a:effectLst/>
          </c:spPr>
          <c:invertIfNegative val="0"/>
          <c:cat>
            <c:strRef>
              <c:f>工作表1!$A$2:$A$3</c:f>
              <c:strCache>
                <c:ptCount val="2"/>
                <c:pt idx="0">
                  <c:v>上限</c:v>
                </c:pt>
                <c:pt idx="1">
                  <c:v>下限</c:v>
                </c:pt>
              </c:strCache>
            </c:strRef>
          </c:cat>
          <c:val>
            <c:numRef>
              <c:f>工作表1!$G$2:$G$3</c:f>
              <c:numCache>
                <c:formatCode>0.00%</c:formatCode>
                <c:ptCount val="2"/>
                <c:pt idx="0">
                  <c:v>9.2999999999999992E-3</c:v>
                </c:pt>
                <c:pt idx="1">
                  <c:v>2.69E-2</c:v>
                </c:pt>
              </c:numCache>
            </c:numRef>
          </c:val>
          <c:extLst>
            <c:ext xmlns:c16="http://schemas.microsoft.com/office/drawing/2014/chart" uri="{C3380CC4-5D6E-409C-BE32-E72D297353CC}">
              <c16:uniqueId val="{00000005-FD0F-4616-9660-8ED6D69D8DBA}"/>
            </c:ext>
          </c:extLst>
        </c:ser>
        <c:dLbls>
          <c:showLegendKey val="0"/>
          <c:showVal val="0"/>
          <c:showCatName val="0"/>
          <c:showSerName val="0"/>
          <c:showPercent val="0"/>
          <c:showBubbleSize val="0"/>
        </c:dLbls>
        <c:gapWidth val="150"/>
        <c:overlap val="100"/>
        <c:axId val="1161442960"/>
        <c:axId val="1161448368"/>
      </c:barChart>
      <c:catAx>
        <c:axId val="1161442960"/>
        <c:scaling>
          <c:orientation val="minMax"/>
        </c:scaling>
        <c:delete val="0"/>
        <c:axPos val="b"/>
        <c:numFmt formatCode="General" sourceLinked="1"/>
        <c:majorTickMark val="none"/>
        <c:minorTickMark val="none"/>
        <c:tickLblPos val="nextTo"/>
        <c:spPr>
          <a:noFill/>
          <a:ln w="25400" cap="flat" cmpd="sng" algn="ctr">
            <a:solidFill>
              <a:schemeClr val="tx1"/>
            </a:solidFill>
            <a:round/>
          </a:ln>
          <a:effectLst/>
        </c:spPr>
        <c:txPr>
          <a:bodyPr rot="-6000000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zh-TW"/>
          </a:p>
        </c:txPr>
        <c:crossAx val="1161448368"/>
        <c:crosses val="autoZero"/>
        <c:auto val="1"/>
        <c:lblAlgn val="ctr"/>
        <c:lblOffset val="100"/>
        <c:noMultiLvlLbl val="0"/>
      </c:catAx>
      <c:valAx>
        <c:axId val="11614483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25400">
            <a:solidFill>
              <a:schemeClr val="tx1"/>
            </a:solidFill>
          </a:ln>
          <a:effectLst/>
        </c:spPr>
        <c:txPr>
          <a:bodyPr rot="-6000000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zh-TW"/>
          </a:p>
        </c:txPr>
        <c:crossAx val="11614429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zh-TW"/>
        </a:p>
      </c:txPr>
    </c:legend>
    <c:plotVisOnly val="1"/>
    <c:dispBlanksAs val="gap"/>
    <c:showDLblsOverMax val="0"/>
  </c:chart>
  <c:spPr>
    <a:noFill/>
    <a:ln>
      <a:noFill/>
    </a:ln>
    <a:effectLst/>
  </c:spPr>
  <c:txPr>
    <a:bodyPr/>
    <a:lstStyle/>
    <a:p>
      <a:pPr>
        <a:defRPr sz="2000" b="1">
          <a:solidFill>
            <a:schemeClr val="tx1"/>
          </a:solidFill>
        </a:defRPr>
      </a:pPr>
      <a:endParaRPr lang="zh-TW"/>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t>術科教練鐘點分攤比率</a:t>
            </a:r>
            <a:r>
              <a:rPr lang="en-US"/>
              <a:t>0.5</a:t>
            </a:r>
            <a:endParaRPr lang="zh-TW"/>
          </a:p>
        </c:rich>
      </c:tx>
      <c:overlay val="0"/>
      <c:spPr>
        <a:noFill/>
        <a:ln>
          <a:noFill/>
        </a:ln>
        <a:effectLst/>
      </c:spPr>
      <c:txPr>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autoTitleDeleted val="0"/>
    <c:plotArea>
      <c:layout/>
      <c:scatterChart>
        <c:scatterStyle val="lineMarker"/>
        <c:varyColors val="0"/>
        <c:ser>
          <c:idx val="0"/>
          <c:order val="0"/>
          <c:tx>
            <c:strRef>
              <c:f>工作表1!$C$1</c:f>
              <c:strCache>
                <c:ptCount val="1"/>
                <c:pt idx="0">
                  <c:v>定額利潤(上限)</c:v>
                </c:pt>
              </c:strCache>
            </c:strRef>
          </c:tx>
          <c:spPr>
            <a:ln w="25400" cap="rnd">
              <a:solidFill>
                <a:schemeClr val="accent1">
                  <a:lumMod val="50000"/>
                </a:schemeClr>
              </a:solidFill>
              <a:round/>
            </a:ln>
            <a:effectLst/>
          </c:spPr>
          <c:marker>
            <c:symbol val="circle"/>
            <c:size val="5"/>
            <c:spPr>
              <a:solidFill>
                <a:schemeClr val="accent1">
                  <a:lumMod val="50000"/>
                </a:schemeClr>
              </a:solidFill>
              <a:ln w="9525">
                <a:solidFill>
                  <a:schemeClr val="accent1">
                    <a:lumMod val="50000"/>
                  </a:schemeClr>
                </a:solidFill>
              </a:ln>
              <a:effectLst/>
            </c:spPr>
          </c:marker>
          <c:xVal>
            <c:numRef>
              <c:f>工作表1!$A$2:$A$9</c:f>
              <c:numCache>
                <c:formatCode>General</c:formatCode>
                <c:ptCount val="8"/>
                <c:pt idx="0">
                  <c:v>2.2000000000000002</c:v>
                </c:pt>
                <c:pt idx="1">
                  <c:v>2.5</c:v>
                </c:pt>
                <c:pt idx="2">
                  <c:v>3</c:v>
                </c:pt>
                <c:pt idx="3">
                  <c:v>3.5</c:v>
                </c:pt>
                <c:pt idx="4">
                  <c:v>4</c:v>
                </c:pt>
                <c:pt idx="5">
                  <c:v>4.5</c:v>
                </c:pt>
                <c:pt idx="6">
                  <c:v>5</c:v>
                </c:pt>
                <c:pt idx="7">
                  <c:v>5.5</c:v>
                </c:pt>
              </c:numCache>
            </c:numRef>
          </c:xVal>
          <c:yVal>
            <c:numRef>
              <c:f>工作表1!$C$2:$C$9</c:f>
              <c:numCache>
                <c:formatCode>#,##0</c:formatCode>
                <c:ptCount val="8"/>
                <c:pt idx="0">
                  <c:v>12335.220609415897</c:v>
                </c:pt>
                <c:pt idx="1">
                  <c:v>12953.283009415896</c:v>
                </c:pt>
                <c:pt idx="2">
                  <c:v>13891.822209415897</c:v>
                </c:pt>
                <c:pt idx="3">
                  <c:v>14876.143809415897</c:v>
                </c:pt>
                <c:pt idx="4">
                  <c:v>15814.683009415896</c:v>
                </c:pt>
                <c:pt idx="5">
                  <c:v>16776.113409415899</c:v>
                </c:pt>
                <c:pt idx="6">
                  <c:v>17668.870209415898</c:v>
                </c:pt>
                <c:pt idx="7">
                  <c:v>18584.518209415899</c:v>
                </c:pt>
              </c:numCache>
            </c:numRef>
          </c:yVal>
          <c:smooth val="0"/>
          <c:extLst>
            <c:ext xmlns:c16="http://schemas.microsoft.com/office/drawing/2014/chart" uri="{C3380CC4-5D6E-409C-BE32-E72D297353CC}">
              <c16:uniqueId val="{00000000-5AEB-4910-A297-C71439AB3EE6}"/>
            </c:ext>
          </c:extLst>
        </c:ser>
        <c:ser>
          <c:idx val="1"/>
          <c:order val="1"/>
          <c:tx>
            <c:strRef>
              <c:f>工作表1!$D$1</c:f>
              <c:strCache>
                <c:ptCount val="1"/>
                <c:pt idx="0">
                  <c:v>定額利潤(下限)</c:v>
                </c:pt>
              </c:strCache>
            </c:strRef>
          </c:tx>
          <c:spPr>
            <a:ln w="19050" cap="rnd">
              <a:solidFill>
                <a:schemeClr val="accent1">
                  <a:lumMod val="60000"/>
                  <a:lumOff val="40000"/>
                </a:schemeClr>
              </a:solidFill>
              <a:round/>
            </a:ln>
            <a:effectLst/>
          </c:spPr>
          <c:marker>
            <c:symbol val="circle"/>
            <c:size val="5"/>
            <c:spPr>
              <a:solidFill>
                <a:schemeClr val="accent1">
                  <a:lumMod val="60000"/>
                  <a:lumOff val="40000"/>
                </a:schemeClr>
              </a:solidFill>
              <a:ln w="9525">
                <a:solidFill>
                  <a:schemeClr val="accent1">
                    <a:lumMod val="60000"/>
                    <a:lumOff val="40000"/>
                  </a:schemeClr>
                </a:solidFill>
              </a:ln>
              <a:effectLst/>
            </c:spPr>
          </c:marker>
          <c:xVal>
            <c:numRef>
              <c:f>工作表1!$A$2:$A$9</c:f>
              <c:numCache>
                <c:formatCode>General</c:formatCode>
                <c:ptCount val="8"/>
                <c:pt idx="0">
                  <c:v>2.2000000000000002</c:v>
                </c:pt>
                <c:pt idx="1">
                  <c:v>2.5</c:v>
                </c:pt>
                <c:pt idx="2">
                  <c:v>3</c:v>
                </c:pt>
                <c:pt idx="3">
                  <c:v>3.5</c:v>
                </c:pt>
                <c:pt idx="4">
                  <c:v>4</c:v>
                </c:pt>
                <c:pt idx="5">
                  <c:v>4.5</c:v>
                </c:pt>
                <c:pt idx="6">
                  <c:v>5</c:v>
                </c:pt>
                <c:pt idx="7">
                  <c:v>5.5</c:v>
                </c:pt>
              </c:numCache>
            </c:numRef>
          </c:xVal>
          <c:yVal>
            <c:numRef>
              <c:f>工作表1!$D$2:$D$9</c:f>
              <c:numCache>
                <c:formatCode>#,##0</c:formatCode>
                <c:ptCount val="8"/>
                <c:pt idx="0">
                  <c:v>9481.9113797639166</c:v>
                </c:pt>
                <c:pt idx="1">
                  <c:v>10099.973779763914</c:v>
                </c:pt>
                <c:pt idx="2">
                  <c:v>11038.512979763915</c:v>
                </c:pt>
                <c:pt idx="3">
                  <c:v>12022.834579763916</c:v>
                </c:pt>
                <c:pt idx="4">
                  <c:v>12961.373779763915</c:v>
                </c:pt>
                <c:pt idx="5">
                  <c:v>13922.804179763916</c:v>
                </c:pt>
                <c:pt idx="6">
                  <c:v>14815.560979763915</c:v>
                </c:pt>
                <c:pt idx="7">
                  <c:v>15731.208979763915</c:v>
                </c:pt>
              </c:numCache>
            </c:numRef>
          </c:yVal>
          <c:smooth val="0"/>
          <c:extLst>
            <c:ext xmlns:c16="http://schemas.microsoft.com/office/drawing/2014/chart" uri="{C3380CC4-5D6E-409C-BE32-E72D297353CC}">
              <c16:uniqueId val="{00000001-5AEB-4910-A297-C71439AB3EE6}"/>
            </c:ext>
          </c:extLst>
        </c:ser>
        <c:ser>
          <c:idx val="2"/>
          <c:order val="2"/>
          <c:tx>
            <c:strRef>
              <c:f>工作表1!$E$1</c:f>
              <c:strCache>
                <c:ptCount val="1"/>
                <c:pt idx="0">
                  <c:v>加成率(上限)</c:v>
                </c:pt>
              </c:strCache>
            </c:strRef>
          </c:tx>
          <c:spPr>
            <a:ln w="25400" cap="rnd">
              <a:solidFill>
                <a:schemeClr val="accent2">
                  <a:lumMod val="50000"/>
                </a:schemeClr>
              </a:solidFill>
              <a:round/>
            </a:ln>
            <a:effectLst/>
          </c:spPr>
          <c:marker>
            <c:symbol val="circle"/>
            <c:size val="5"/>
            <c:spPr>
              <a:solidFill>
                <a:schemeClr val="accent2">
                  <a:lumMod val="50000"/>
                </a:schemeClr>
              </a:solidFill>
              <a:ln w="9525">
                <a:solidFill>
                  <a:schemeClr val="accent2">
                    <a:lumMod val="50000"/>
                  </a:schemeClr>
                </a:solidFill>
              </a:ln>
              <a:effectLst/>
            </c:spPr>
          </c:marker>
          <c:xVal>
            <c:numRef>
              <c:f>工作表1!$A$2:$A$9</c:f>
              <c:numCache>
                <c:formatCode>General</c:formatCode>
                <c:ptCount val="8"/>
                <c:pt idx="0">
                  <c:v>2.2000000000000002</c:v>
                </c:pt>
                <c:pt idx="1">
                  <c:v>2.5</c:v>
                </c:pt>
                <c:pt idx="2">
                  <c:v>3</c:v>
                </c:pt>
                <c:pt idx="3">
                  <c:v>3.5</c:v>
                </c:pt>
                <c:pt idx="4">
                  <c:v>4</c:v>
                </c:pt>
                <c:pt idx="5">
                  <c:v>4.5</c:v>
                </c:pt>
                <c:pt idx="6">
                  <c:v>5</c:v>
                </c:pt>
                <c:pt idx="7">
                  <c:v>5.5</c:v>
                </c:pt>
              </c:numCache>
            </c:numRef>
          </c:xVal>
          <c:yVal>
            <c:numRef>
              <c:f>工作表1!$E$2:$E$9</c:f>
              <c:numCache>
                <c:formatCode>#,##0</c:formatCode>
                <c:ptCount val="8"/>
                <c:pt idx="0">
                  <c:v>11359.942670357488</c:v>
                </c:pt>
                <c:pt idx="1">
                  <c:v>12039.811310357487</c:v>
                </c:pt>
                <c:pt idx="2">
                  <c:v>13072.204430357488</c:v>
                </c:pt>
                <c:pt idx="3">
                  <c:v>14154.958190357487</c:v>
                </c:pt>
                <c:pt idx="4">
                  <c:v>15187.351310357488</c:v>
                </c:pt>
                <c:pt idx="5">
                  <c:v>16244.92475035749</c:v>
                </c:pt>
                <c:pt idx="6">
                  <c:v>17226.95723035749</c:v>
                </c:pt>
                <c:pt idx="7">
                  <c:v>18234.170030357491</c:v>
                </c:pt>
              </c:numCache>
            </c:numRef>
          </c:yVal>
          <c:smooth val="0"/>
          <c:extLst>
            <c:ext xmlns:c16="http://schemas.microsoft.com/office/drawing/2014/chart" uri="{C3380CC4-5D6E-409C-BE32-E72D297353CC}">
              <c16:uniqueId val="{00000002-5AEB-4910-A297-C71439AB3EE6}"/>
            </c:ext>
          </c:extLst>
        </c:ser>
        <c:ser>
          <c:idx val="3"/>
          <c:order val="3"/>
          <c:tx>
            <c:strRef>
              <c:f>工作表1!$F$1</c:f>
              <c:strCache>
                <c:ptCount val="1"/>
                <c:pt idx="0">
                  <c:v>加成率(下限)</c:v>
                </c:pt>
              </c:strCache>
            </c:strRef>
          </c:tx>
          <c:spPr>
            <a:ln w="19050" cap="rnd">
              <a:solidFill>
                <a:schemeClr val="accent2">
                  <a:lumMod val="60000"/>
                  <a:lumOff val="40000"/>
                </a:schemeClr>
              </a:solidFill>
              <a:round/>
            </a:ln>
            <a:effectLst/>
          </c:spPr>
          <c:marker>
            <c:symbol val="circle"/>
            <c:size val="5"/>
            <c:spPr>
              <a:solidFill>
                <a:schemeClr val="accent2">
                  <a:lumMod val="60000"/>
                  <a:lumOff val="40000"/>
                </a:schemeClr>
              </a:solidFill>
              <a:ln w="9525">
                <a:solidFill>
                  <a:schemeClr val="accent2">
                    <a:lumMod val="60000"/>
                    <a:lumOff val="40000"/>
                  </a:schemeClr>
                </a:solidFill>
              </a:ln>
              <a:effectLst/>
            </c:spPr>
          </c:marker>
          <c:xVal>
            <c:numRef>
              <c:f>工作表1!$A$2:$A$9</c:f>
              <c:numCache>
                <c:formatCode>General</c:formatCode>
                <c:ptCount val="8"/>
                <c:pt idx="0">
                  <c:v>2.2000000000000002</c:v>
                </c:pt>
                <c:pt idx="1">
                  <c:v>2.5</c:v>
                </c:pt>
                <c:pt idx="2">
                  <c:v>3</c:v>
                </c:pt>
                <c:pt idx="3">
                  <c:v>3.5</c:v>
                </c:pt>
                <c:pt idx="4">
                  <c:v>4</c:v>
                </c:pt>
                <c:pt idx="5">
                  <c:v>4.5</c:v>
                </c:pt>
                <c:pt idx="6">
                  <c:v>5</c:v>
                </c:pt>
                <c:pt idx="7">
                  <c:v>5.5</c:v>
                </c:pt>
              </c:numCache>
            </c:numRef>
          </c:xVal>
          <c:yVal>
            <c:numRef>
              <c:f>工作表1!$F$2:$F$9</c:f>
              <c:numCache>
                <c:formatCode>#,##0</c:formatCode>
                <c:ptCount val="8"/>
                <c:pt idx="0">
                  <c:v>8221.3025177403088</c:v>
                </c:pt>
                <c:pt idx="1">
                  <c:v>8901.1711577403057</c:v>
                </c:pt>
                <c:pt idx="2">
                  <c:v>9933.5642777403082</c:v>
                </c:pt>
                <c:pt idx="3">
                  <c:v>11016.318037740308</c:v>
                </c:pt>
                <c:pt idx="4">
                  <c:v>12048.711157740307</c:v>
                </c:pt>
                <c:pt idx="5">
                  <c:v>13106.284597740309</c:v>
                </c:pt>
                <c:pt idx="6">
                  <c:v>14088.317077740307</c:v>
                </c:pt>
                <c:pt idx="7">
                  <c:v>15095.529877740308</c:v>
                </c:pt>
              </c:numCache>
            </c:numRef>
          </c:yVal>
          <c:smooth val="0"/>
          <c:extLst>
            <c:ext xmlns:c16="http://schemas.microsoft.com/office/drawing/2014/chart" uri="{C3380CC4-5D6E-409C-BE32-E72D297353CC}">
              <c16:uniqueId val="{00000003-5AEB-4910-A297-C71439AB3EE6}"/>
            </c:ext>
          </c:extLst>
        </c:ser>
        <c:dLbls>
          <c:showLegendKey val="0"/>
          <c:showVal val="0"/>
          <c:showCatName val="0"/>
          <c:showSerName val="0"/>
          <c:showPercent val="0"/>
          <c:showBubbleSize val="0"/>
        </c:dLbls>
        <c:axId val="179396799"/>
        <c:axId val="179398047"/>
      </c:scatterChart>
      <c:valAx>
        <c:axId val="179396799"/>
        <c:scaling>
          <c:orientation val="minMax"/>
          <c:min val="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ltLang="en-US" dirty="0" smtClean="0"/>
                  <a:t>教練講師月薪</a:t>
                </a:r>
                <a:r>
                  <a:rPr lang="en-US" altLang="zh-TW" dirty="0" smtClean="0"/>
                  <a:t>(</a:t>
                </a:r>
                <a:r>
                  <a:rPr lang="zh-TW" altLang="en-US" dirty="0" smtClean="0"/>
                  <a:t>萬元</a:t>
                </a:r>
                <a:r>
                  <a:rPr lang="en-US" altLang="zh-TW" dirty="0" smtClean="0"/>
                  <a:t>)</a:t>
                </a:r>
                <a:endParaRPr lang="zh-TW" alt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79398047"/>
        <c:crosses val="autoZero"/>
        <c:crossBetween val="midCat"/>
      </c:valAx>
      <c:valAx>
        <c:axId val="179398047"/>
        <c:scaling>
          <c:orientation val="minMax"/>
          <c:max val="24000"/>
          <c:min val="8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ltLang="en-US" dirty="0" smtClean="0"/>
                  <a:t>小型車普通駕駛訓練收費</a:t>
                </a:r>
                <a:endParaRPr lang="zh-TW" altLang="en-US" dirty="0"/>
              </a:p>
            </c:rich>
          </c:tx>
          <c:overlay val="0"/>
          <c:spPr>
            <a:noFill/>
            <a:ln>
              <a:noFill/>
            </a:ln>
            <a:effectLst/>
          </c:spPr>
          <c:txPr>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79396799"/>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legend>
    <c:plotVisOnly val="1"/>
    <c:dispBlanksAs val="gap"/>
    <c:showDLblsOverMax val="0"/>
  </c:chart>
  <c:spPr>
    <a:solidFill>
      <a:schemeClr val="bg1"/>
    </a:solidFill>
    <a:ln>
      <a:noFill/>
    </a:ln>
    <a:effectLst/>
  </c:spPr>
  <c:txPr>
    <a:bodyPr/>
    <a:lstStyle/>
    <a:p>
      <a:pPr>
        <a:defRPr sz="1800" b="1">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t>術科教練鐘點分攤比率</a:t>
            </a:r>
            <a:r>
              <a:rPr lang="en-US"/>
              <a:t>1</a:t>
            </a:r>
            <a:endParaRPr lang="zh-TW"/>
          </a:p>
        </c:rich>
      </c:tx>
      <c:overlay val="0"/>
      <c:spPr>
        <a:noFill/>
        <a:ln>
          <a:noFill/>
        </a:ln>
        <a:effectLst/>
      </c:spPr>
      <c:txPr>
        <a:bodyPr rot="0" spcFirstLastPara="1" vertOverflow="ellipsis" vert="horz" wrap="square" anchor="ctr" anchorCtr="1"/>
        <a:lstStyle/>
        <a:p>
          <a:pPr>
            <a:defRPr sz="2160" b="1" i="0" u="none" strike="noStrike" kern="1200" spc="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autoTitleDeleted val="0"/>
    <c:plotArea>
      <c:layout/>
      <c:scatterChart>
        <c:scatterStyle val="lineMarker"/>
        <c:varyColors val="0"/>
        <c:ser>
          <c:idx val="0"/>
          <c:order val="0"/>
          <c:tx>
            <c:strRef>
              <c:f>工作表1!$J$1</c:f>
              <c:strCache>
                <c:ptCount val="1"/>
                <c:pt idx="0">
                  <c:v>定額利潤(上限)</c:v>
                </c:pt>
              </c:strCache>
            </c:strRef>
          </c:tx>
          <c:spPr>
            <a:ln w="25400" cap="rnd">
              <a:solidFill>
                <a:schemeClr val="accent6">
                  <a:lumMod val="50000"/>
                </a:schemeClr>
              </a:solidFill>
              <a:round/>
            </a:ln>
            <a:effectLst/>
          </c:spPr>
          <c:marker>
            <c:symbol val="circle"/>
            <c:size val="5"/>
            <c:spPr>
              <a:solidFill>
                <a:schemeClr val="accent6">
                  <a:lumMod val="50000"/>
                </a:schemeClr>
              </a:solidFill>
              <a:ln w="9525">
                <a:solidFill>
                  <a:schemeClr val="accent6">
                    <a:lumMod val="50000"/>
                  </a:schemeClr>
                </a:solidFill>
              </a:ln>
              <a:effectLst/>
            </c:spPr>
          </c:marker>
          <c:xVal>
            <c:numRef>
              <c:f>工作表1!$A$2:$A$9</c:f>
              <c:numCache>
                <c:formatCode>General</c:formatCode>
                <c:ptCount val="8"/>
                <c:pt idx="0">
                  <c:v>2.2000000000000002</c:v>
                </c:pt>
                <c:pt idx="1">
                  <c:v>2.5</c:v>
                </c:pt>
                <c:pt idx="2">
                  <c:v>3</c:v>
                </c:pt>
                <c:pt idx="3">
                  <c:v>3.5</c:v>
                </c:pt>
                <c:pt idx="4">
                  <c:v>4</c:v>
                </c:pt>
                <c:pt idx="5">
                  <c:v>4.5</c:v>
                </c:pt>
                <c:pt idx="6">
                  <c:v>5</c:v>
                </c:pt>
                <c:pt idx="7">
                  <c:v>5.5</c:v>
                </c:pt>
              </c:numCache>
            </c:numRef>
          </c:xVal>
          <c:yVal>
            <c:numRef>
              <c:f>工作表1!$J$2:$J$9</c:f>
              <c:numCache>
                <c:formatCode>#,##0</c:formatCode>
                <c:ptCount val="8"/>
                <c:pt idx="0">
                  <c:v>14574.057277415899</c:v>
                </c:pt>
                <c:pt idx="1">
                  <c:v>15463.199677415898</c:v>
                </c:pt>
                <c:pt idx="2">
                  <c:v>16813.378877415897</c:v>
                </c:pt>
                <c:pt idx="3">
                  <c:v>18229.420477415897</c:v>
                </c:pt>
                <c:pt idx="4">
                  <c:v>19579.599677415899</c:v>
                </c:pt>
                <c:pt idx="5">
                  <c:v>20962.710077415897</c:v>
                </c:pt>
                <c:pt idx="6">
                  <c:v>22247.026877415898</c:v>
                </c:pt>
                <c:pt idx="7">
                  <c:v>23564.274877415897</c:v>
                </c:pt>
              </c:numCache>
            </c:numRef>
          </c:yVal>
          <c:smooth val="0"/>
          <c:extLst>
            <c:ext xmlns:c16="http://schemas.microsoft.com/office/drawing/2014/chart" uri="{C3380CC4-5D6E-409C-BE32-E72D297353CC}">
              <c16:uniqueId val="{00000000-6385-4954-9FAB-3A0E45439478}"/>
            </c:ext>
          </c:extLst>
        </c:ser>
        <c:ser>
          <c:idx val="1"/>
          <c:order val="1"/>
          <c:tx>
            <c:strRef>
              <c:f>工作表1!$K$1</c:f>
              <c:strCache>
                <c:ptCount val="1"/>
                <c:pt idx="0">
                  <c:v>定額利潤(下限)</c:v>
                </c:pt>
              </c:strCache>
            </c:strRef>
          </c:tx>
          <c:spPr>
            <a:ln w="19050" cap="rnd">
              <a:solidFill>
                <a:schemeClr val="accent6">
                  <a:lumMod val="60000"/>
                  <a:lumOff val="40000"/>
                </a:schemeClr>
              </a:solidFill>
              <a:round/>
            </a:ln>
            <a:effectLst/>
          </c:spPr>
          <c:marker>
            <c:symbol val="circle"/>
            <c:size val="5"/>
            <c:spPr>
              <a:solidFill>
                <a:schemeClr val="accent6">
                  <a:lumMod val="60000"/>
                  <a:lumOff val="40000"/>
                </a:schemeClr>
              </a:solidFill>
              <a:ln w="9525">
                <a:solidFill>
                  <a:schemeClr val="accent6">
                    <a:lumMod val="60000"/>
                    <a:lumOff val="40000"/>
                  </a:schemeClr>
                </a:solidFill>
              </a:ln>
              <a:effectLst/>
            </c:spPr>
          </c:marker>
          <c:xVal>
            <c:numRef>
              <c:f>工作表1!$A$2:$A$9</c:f>
              <c:numCache>
                <c:formatCode>General</c:formatCode>
                <c:ptCount val="8"/>
                <c:pt idx="0">
                  <c:v>2.2000000000000002</c:v>
                </c:pt>
                <c:pt idx="1">
                  <c:v>2.5</c:v>
                </c:pt>
                <c:pt idx="2">
                  <c:v>3</c:v>
                </c:pt>
                <c:pt idx="3">
                  <c:v>3.5</c:v>
                </c:pt>
                <c:pt idx="4">
                  <c:v>4</c:v>
                </c:pt>
                <c:pt idx="5">
                  <c:v>4.5</c:v>
                </c:pt>
                <c:pt idx="6">
                  <c:v>5</c:v>
                </c:pt>
                <c:pt idx="7">
                  <c:v>5.5</c:v>
                </c:pt>
              </c:numCache>
            </c:numRef>
          </c:xVal>
          <c:yVal>
            <c:numRef>
              <c:f>工作表1!$K$2:$K$9</c:f>
              <c:numCache>
                <c:formatCode>#,##0</c:formatCode>
                <c:ptCount val="8"/>
                <c:pt idx="0">
                  <c:v>11720.748047763915</c:v>
                </c:pt>
                <c:pt idx="1">
                  <c:v>12609.890447763913</c:v>
                </c:pt>
                <c:pt idx="2">
                  <c:v>13960.069647763916</c:v>
                </c:pt>
                <c:pt idx="3">
                  <c:v>15376.111247763914</c:v>
                </c:pt>
                <c:pt idx="4">
                  <c:v>16726.290447763913</c:v>
                </c:pt>
                <c:pt idx="5">
                  <c:v>18109.400847763914</c:v>
                </c:pt>
                <c:pt idx="6">
                  <c:v>19393.717647763911</c:v>
                </c:pt>
                <c:pt idx="7">
                  <c:v>20710.965647763915</c:v>
                </c:pt>
              </c:numCache>
            </c:numRef>
          </c:yVal>
          <c:smooth val="0"/>
          <c:extLst>
            <c:ext xmlns:c16="http://schemas.microsoft.com/office/drawing/2014/chart" uri="{C3380CC4-5D6E-409C-BE32-E72D297353CC}">
              <c16:uniqueId val="{00000001-6385-4954-9FAB-3A0E45439478}"/>
            </c:ext>
          </c:extLst>
        </c:ser>
        <c:ser>
          <c:idx val="2"/>
          <c:order val="2"/>
          <c:tx>
            <c:strRef>
              <c:f>工作表1!$L$1</c:f>
              <c:strCache>
                <c:ptCount val="1"/>
                <c:pt idx="0">
                  <c:v>加成率(上限)</c:v>
                </c:pt>
              </c:strCache>
            </c:strRef>
          </c:tx>
          <c:spPr>
            <a:ln w="25400" cap="rnd">
              <a:solidFill>
                <a:schemeClr val="accent4">
                  <a:lumMod val="50000"/>
                </a:schemeClr>
              </a:solidFill>
              <a:round/>
            </a:ln>
            <a:effectLst/>
          </c:spPr>
          <c:marker>
            <c:symbol val="circle"/>
            <c:size val="5"/>
            <c:spPr>
              <a:solidFill>
                <a:schemeClr val="accent4">
                  <a:lumMod val="50000"/>
                </a:schemeClr>
              </a:solidFill>
              <a:ln w="9525">
                <a:solidFill>
                  <a:schemeClr val="accent4">
                    <a:lumMod val="50000"/>
                  </a:schemeClr>
                </a:solidFill>
              </a:ln>
              <a:effectLst/>
            </c:spPr>
          </c:marker>
          <c:xVal>
            <c:numRef>
              <c:f>工作表1!$A$2:$A$9</c:f>
              <c:numCache>
                <c:formatCode>General</c:formatCode>
                <c:ptCount val="8"/>
                <c:pt idx="0">
                  <c:v>2.2000000000000002</c:v>
                </c:pt>
                <c:pt idx="1">
                  <c:v>2.5</c:v>
                </c:pt>
                <c:pt idx="2">
                  <c:v>3</c:v>
                </c:pt>
                <c:pt idx="3">
                  <c:v>3.5</c:v>
                </c:pt>
                <c:pt idx="4">
                  <c:v>4</c:v>
                </c:pt>
                <c:pt idx="5">
                  <c:v>4.5</c:v>
                </c:pt>
                <c:pt idx="6">
                  <c:v>5</c:v>
                </c:pt>
                <c:pt idx="7">
                  <c:v>5.5</c:v>
                </c:pt>
              </c:numCache>
            </c:numRef>
          </c:xVal>
          <c:yVal>
            <c:numRef>
              <c:f>工作表1!$L$2:$L$9</c:f>
              <c:numCache>
                <c:formatCode>#,##0</c:formatCode>
                <c:ptCount val="8"/>
                <c:pt idx="0">
                  <c:v>13822.66300515749</c:v>
                </c:pt>
                <c:pt idx="1">
                  <c:v>14800.719645157487</c:v>
                </c:pt>
                <c:pt idx="2">
                  <c:v>16285.916765157488</c:v>
                </c:pt>
                <c:pt idx="3">
                  <c:v>17843.562525157489</c:v>
                </c:pt>
                <c:pt idx="4">
                  <c:v>19328.75964515749</c:v>
                </c:pt>
                <c:pt idx="5">
                  <c:v>20850.181085157488</c:v>
                </c:pt>
                <c:pt idx="6">
                  <c:v>22262.92956515749</c:v>
                </c:pt>
                <c:pt idx="7">
                  <c:v>23711.90236515749</c:v>
                </c:pt>
              </c:numCache>
            </c:numRef>
          </c:yVal>
          <c:smooth val="0"/>
          <c:extLst>
            <c:ext xmlns:c16="http://schemas.microsoft.com/office/drawing/2014/chart" uri="{C3380CC4-5D6E-409C-BE32-E72D297353CC}">
              <c16:uniqueId val="{00000002-6385-4954-9FAB-3A0E45439478}"/>
            </c:ext>
          </c:extLst>
        </c:ser>
        <c:ser>
          <c:idx val="3"/>
          <c:order val="3"/>
          <c:tx>
            <c:strRef>
              <c:f>工作表1!$M$1</c:f>
              <c:strCache>
                <c:ptCount val="1"/>
                <c:pt idx="0">
                  <c:v>加成率(下限)</c:v>
                </c:pt>
              </c:strCache>
            </c:strRef>
          </c:tx>
          <c:spPr>
            <a:ln w="19050" cap="rnd">
              <a:solidFill>
                <a:schemeClr val="accent4">
                  <a:lumMod val="60000"/>
                  <a:lumOff val="40000"/>
                </a:schemeClr>
              </a:solidFill>
              <a:round/>
            </a:ln>
            <a:effectLst/>
          </c:spPr>
          <c:marker>
            <c:symbol val="circle"/>
            <c:size val="5"/>
            <c:spPr>
              <a:solidFill>
                <a:schemeClr val="accent4">
                  <a:lumMod val="60000"/>
                  <a:lumOff val="40000"/>
                </a:schemeClr>
              </a:solidFill>
              <a:ln w="9525">
                <a:solidFill>
                  <a:schemeClr val="accent4">
                    <a:lumMod val="40000"/>
                    <a:lumOff val="60000"/>
                  </a:schemeClr>
                </a:solidFill>
              </a:ln>
              <a:effectLst/>
            </c:spPr>
          </c:marker>
          <c:xVal>
            <c:numRef>
              <c:f>工作表1!$A$2:$A$9</c:f>
              <c:numCache>
                <c:formatCode>General</c:formatCode>
                <c:ptCount val="8"/>
                <c:pt idx="0">
                  <c:v>2.2000000000000002</c:v>
                </c:pt>
                <c:pt idx="1">
                  <c:v>2.5</c:v>
                </c:pt>
                <c:pt idx="2">
                  <c:v>3</c:v>
                </c:pt>
                <c:pt idx="3">
                  <c:v>3.5</c:v>
                </c:pt>
                <c:pt idx="4">
                  <c:v>4</c:v>
                </c:pt>
                <c:pt idx="5">
                  <c:v>4.5</c:v>
                </c:pt>
                <c:pt idx="6">
                  <c:v>5</c:v>
                </c:pt>
                <c:pt idx="7">
                  <c:v>5.5</c:v>
                </c:pt>
              </c:numCache>
            </c:numRef>
          </c:xVal>
          <c:yVal>
            <c:numRef>
              <c:f>工作表1!$M$2:$M$9</c:f>
              <c:numCache>
                <c:formatCode>#,##0</c:formatCode>
                <c:ptCount val="8"/>
                <c:pt idx="0">
                  <c:v>10684.022852540307</c:v>
                </c:pt>
                <c:pt idx="1">
                  <c:v>11662.079492540306</c:v>
                </c:pt>
                <c:pt idx="2">
                  <c:v>13147.276612540307</c:v>
                </c:pt>
                <c:pt idx="3">
                  <c:v>14704.922372540306</c:v>
                </c:pt>
                <c:pt idx="4">
                  <c:v>16190.119492540305</c:v>
                </c:pt>
                <c:pt idx="5">
                  <c:v>17711.540932540309</c:v>
                </c:pt>
                <c:pt idx="6">
                  <c:v>19124.289412540307</c:v>
                </c:pt>
                <c:pt idx="7">
                  <c:v>20573.262212540303</c:v>
                </c:pt>
              </c:numCache>
            </c:numRef>
          </c:yVal>
          <c:smooth val="0"/>
          <c:extLst>
            <c:ext xmlns:c16="http://schemas.microsoft.com/office/drawing/2014/chart" uri="{C3380CC4-5D6E-409C-BE32-E72D297353CC}">
              <c16:uniqueId val="{00000003-6385-4954-9FAB-3A0E45439478}"/>
            </c:ext>
          </c:extLst>
        </c:ser>
        <c:dLbls>
          <c:showLegendKey val="0"/>
          <c:showVal val="0"/>
          <c:showCatName val="0"/>
          <c:showSerName val="0"/>
          <c:showPercent val="0"/>
          <c:showBubbleSize val="0"/>
        </c:dLbls>
        <c:axId val="179396799"/>
        <c:axId val="179398047"/>
      </c:scatterChart>
      <c:valAx>
        <c:axId val="179396799"/>
        <c:scaling>
          <c:orientation val="minMax"/>
          <c:min val="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ltLang="en-US" dirty="0" smtClean="0"/>
                  <a:t>講師教練月薪</a:t>
                </a:r>
                <a:r>
                  <a:rPr lang="en-US" altLang="zh-TW" dirty="0" smtClean="0"/>
                  <a:t>(</a:t>
                </a:r>
                <a:r>
                  <a:rPr lang="zh-TW" altLang="en-US" dirty="0" smtClean="0"/>
                  <a:t>萬元</a:t>
                </a:r>
                <a:r>
                  <a:rPr lang="en-US" altLang="zh-TW" dirty="0" smtClean="0"/>
                  <a:t>)</a:t>
                </a:r>
                <a:endParaRPr lang="zh-TW" alt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79398047"/>
        <c:crosses val="autoZero"/>
        <c:crossBetween val="midCat"/>
      </c:valAx>
      <c:valAx>
        <c:axId val="179398047"/>
        <c:scaling>
          <c:orientation val="minMax"/>
          <c:max val="24000"/>
          <c:min val="8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ltLang="en-US" dirty="0" smtClean="0"/>
                  <a:t>小型車普通駕駛訓練收費</a:t>
                </a:r>
                <a:endParaRPr lang="zh-TW" altLang="en-US" dirty="0"/>
              </a:p>
            </c:rich>
          </c:tx>
          <c:overlay val="0"/>
          <c:spPr>
            <a:noFill/>
            <a:ln>
              <a:noFill/>
            </a:ln>
            <a:effectLst/>
          </c:spPr>
          <c:txPr>
            <a:bodyPr rot="-54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79396799"/>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legend>
    <c:plotVisOnly val="1"/>
    <c:dispBlanksAs val="gap"/>
    <c:showDLblsOverMax val="0"/>
  </c:chart>
  <c:spPr>
    <a:solidFill>
      <a:schemeClr val="bg1"/>
    </a:solidFill>
    <a:ln>
      <a:noFill/>
    </a:ln>
    <a:effectLst/>
  </c:spPr>
  <c:txPr>
    <a:bodyPr/>
    <a:lstStyle/>
    <a:p>
      <a:pPr>
        <a:defRPr sz="1800" b="1">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716491505507419"/>
          <c:y val="4.1855520013123357E-2"/>
          <c:w val="0.84578874990695896"/>
          <c:h val="0.52736835629921253"/>
        </c:manualLayout>
      </c:layout>
      <c:barChart>
        <c:barDir val="col"/>
        <c:grouping val="clustered"/>
        <c:varyColors val="0"/>
        <c:ser>
          <c:idx val="0"/>
          <c:order val="0"/>
          <c:tx>
            <c:strRef>
              <c:f>工作表1!$B$1</c:f>
              <c:strCache>
                <c:ptCount val="1"/>
                <c:pt idx="0">
                  <c:v>數列 1</c:v>
                </c:pt>
              </c:strCache>
            </c:strRef>
          </c:tx>
          <c:spPr>
            <a:solidFill>
              <a:srgbClr val="0070C0"/>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工作表1!$A$2:$A$9</c:f>
              <c:strCache>
                <c:ptCount val="8"/>
                <c:pt idx="0">
                  <c:v>小型車普通班</c:v>
                </c:pt>
                <c:pt idx="1">
                  <c:v>大貨車班</c:v>
                </c:pt>
                <c:pt idx="2">
                  <c:v>大客車班</c:v>
                </c:pt>
                <c:pt idx="3">
                  <c:v>聯結車班</c:v>
                </c:pt>
                <c:pt idx="4">
                  <c:v>小型車職業班</c:v>
                </c:pt>
                <c:pt idx="5">
                  <c:v>普通重型機車班</c:v>
                </c:pt>
                <c:pt idx="6">
                  <c:v>大型重型機車班</c:v>
                </c:pt>
                <c:pt idx="7">
                  <c:v>小型車逕升大客車班</c:v>
                </c:pt>
              </c:strCache>
            </c:strRef>
          </c:cat>
          <c:val>
            <c:numRef>
              <c:f>工作表1!$B$2:$B$9</c:f>
              <c:numCache>
                <c:formatCode>General</c:formatCode>
                <c:ptCount val="8"/>
                <c:pt idx="0">
                  <c:v>223</c:v>
                </c:pt>
                <c:pt idx="1">
                  <c:v>39</c:v>
                </c:pt>
                <c:pt idx="2">
                  <c:v>36</c:v>
                </c:pt>
                <c:pt idx="3">
                  <c:v>8</c:v>
                </c:pt>
                <c:pt idx="4">
                  <c:v>2</c:v>
                </c:pt>
                <c:pt idx="5">
                  <c:v>37</c:v>
                </c:pt>
                <c:pt idx="6">
                  <c:v>50</c:v>
                </c:pt>
                <c:pt idx="7">
                  <c:v>21</c:v>
                </c:pt>
              </c:numCache>
            </c:numRef>
          </c:val>
          <c:extLst>
            <c:ext xmlns:c16="http://schemas.microsoft.com/office/drawing/2014/chart" uri="{C3380CC4-5D6E-409C-BE32-E72D297353CC}">
              <c16:uniqueId val="{00000000-68C7-4143-8255-14B8C55052EE}"/>
            </c:ext>
          </c:extLst>
        </c:ser>
        <c:dLbls>
          <c:showLegendKey val="0"/>
          <c:showVal val="0"/>
          <c:showCatName val="0"/>
          <c:showSerName val="0"/>
          <c:showPercent val="0"/>
          <c:showBubbleSize val="0"/>
        </c:dLbls>
        <c:gapWidth val="100"/>
        <c:axId val="1333164144"/>
        <c:axId val="1333151664"/>
      </c:barChart>
      <c:catAx>
        <c:axId val="1333164144"/>
        <c:scaling>
          <c:orientation val="minMax"/>
        </c:scaling>
        <c:delete val="0"/>
        <c:axPos val="b"/>
        <c:title>
          <c:tx>
            <c:rich>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ltLang="en-US" dirty="0" smtClean="0"/>
                  <a:t>訓練車種班別</a:t>
                </a:r>
                <a:endParaRPr lang="zh-TW" altLang="en-US" dirty="0"/>
              </a:p>
            </c:rich>
          </c:tx>
          <c:layout/>
          <c:overlay val="0"/>
          <c:spPr>
            <a:noFill/>
            <a:ln>
              <a:noFill/>
            </a:ln>
            <a:effectLst/>
          </c:spPr>
          <c:txPr>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none"/>
        <c:minorTickMark val="none"/>
        <c:tickLblPos val="nextTo"/>
        <c:spPr>
          <a:noFill/>
          <a:ln w="25400"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333151664"/>
        <c:crosses val="autoZero"/>
        <c:auto val="1"/>
        <c:lblAlgn val="ctr"/>
        <c:lblOffset val="100"/>
        <c:noMultiLvlLbl val="0"/>
      </c:catAx>
      <c:valAx>
        <c:axId val="1333151664"/>
        <c:scaling>
          <c:orientation val="minMax"/>
        </c:scaling>
        <c:delete val="0"/>
        <c:axPos val="l"/>
        <c:title>
          <c:tx>
            <c:rich>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ltLang="en-US" dirty="0" smtClean="0"/>
                  <a:t>駕訓班間數</a:t>
                </a:r>
                <a:r>
                  <a:rPr lang="en-US" altLang="zh-TW" dirty="0" smtClean="0"/>
                  <a:t>(</a:t>
                </a:r>
                <a:r>
                  <a:rPr lang="zh-TW" altLang="en-US" dirty="0" smtClean="0"/>
                  <a:t>間</a:t>
                </a:r>
                <a:r>
                  <a:rPr lang="en-US" altLang="zh-TW" dirty="0" smtClean="0"/>
                  <a:t>)</a:t>
                </a:r>
                <a:endParaRPr lang="zh-TW" altLang="en-US" dirty="0"/>
              </a:p>
            </c:rich>
          </c:tx>
          <c:layout/>
          <c:overlay val="0"/>
          <c:spPr>
            <a:noFill/>
            <a:ln>
              <a:noFill/>
            </a:ln>
            <a:effectLst/>
          </c:spPr>
          <c:txPr>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in"/>
        <c:minorTickMark val="none"/>
        <c:tickLblPos val="nextTo"/>
        <c:spPr>
          <a:noFill/>
          <a:ln w="25400">
            <a:solidFill>
              <a:sysClr val="windowText" lastClr="000000"/>
            </a:solidFill>
          </a:ln>
          <a:effectLst/>
        </c:spPr>
        <c:txPr>
          <a:bodyPr rot="-600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33316414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2000" b="1">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工作表1!$B$1</c:f>
              <c:strCache>
                <c:ptCount val="1"/>
                <c:pt idx="0">
                  <c:v>駕訓班數量</c:v>
                </c:pt>
              </c:strCache>
            </c:strRef>
          </c:tx>
          <c:spPr>
            <a:solidFill>
              <a:srgbClr val="0070C0"/>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工作表1!$A$2:$A$12</c:f>
              <c:strCache>
                <c:ptCount val="11"/>
                <c:pt idx="0">
                  <c:v>8,000-8,500</c:v>
                </c:pt>
                <c:pt idx="1">
                  <c:v>8,500-9,000</c:v>
                </c:pt>
                <c:pt idx="2">
                  <c:v>9,000-9,500</c:v>
                </c:pt>
                <c:pt idx="3">
                  <c:v>9,500-10,000</c:v>
                </c:pt>
                <c:pt idx="4">
                  <c:v>10,000-10,500</c:v>
                </c:pt>
                <c:pt idx="5">
                  <c:v>10,500-11,000</c:v>
                </c:pt>
                <c:pt idx="6">
                  <c:v>11,000-11,500</c:v>
                </c:pt>
                <c:pt idx="7">
                  <c:v>11,500-12,000</c:v>
                </c:pt>
                <c:pt idx="8">
                  <c:v>12,000-12,500</c:v>
                </c:pt>
                <c:pt idx="9">
                  <c:v>12,500-13,000</c:v>
                </c:pt>
                <c:pt idx="10">
                  <c:v>13,000-13,500</c:v>
                </c:pt>
              </c:strCache>
            </c:strRef>
          </c:cat>
          <c:val>
            <c:numRef>
              <c:f>工作表1!$B$2:$B$12</c:f>
              <c:numCache>
                <c:formatCode>General</c:formatCode>
                <c:ptCount val="11"/>
                <c:pt idx="0">
                  <c:v>10</c:v>
                </c:pt>
                <c:pt idx="1">
                  <c:v>10</c:v>
                </c:pt>
                <c:pt idx="2">
                  <c:v>15</c:v>
                </c:pt>
                <c:pt idx="3">
                  <c:v>16</c:v>
                </c:pt>
                <c:pt idx="4">
                  <c:v>21</c:v>
                </c:pt>
                <c:pt idx="5">
                  <c:v>12</c:v>
                </c:pt>
                <c:pt idx="6">
                  <c:v>21</c:v>
                </c:pt>
                <c:pt idx="7">
                  <c:v>33</c:v>
                </c:pt>
                <c:pt idx="8">
                  <c:v>38</c:v>
                </c:pt>
                <c:pt idx="9">
                  <c:v>46</c:v>
                </c:pt>
                <c:pt idx="10">
                  <c:v>2</c:v>
                </c:pt>
              </c:numCache>
            </c:numRef>
          </c:val>
          <c:extLst>
            <c:ext xmlns:c16="http://schemas.microsoft.com/office/drawing/2014/chart" uri="{C3380CC4-5D6E-409C-BE32-E72D297353CC}">
              <c16:uniqueId val="{00000000-68C7-4143-8255-14B8C55052EE}"/>
            </c:ext>
          </c:extLst>
        </c:ser>
        <c:dLbls>
          <c:showLegendKey val="0"/>
          <c:showVal val="0"/>
          <c:showCatName val="0"/>
          <c:showSerName val="0"/>
          <c:showPercent val="0"/>
          <c:showBubbleSize val="0"/>
        </c:dLbls>
        <c:gapWidth val="100"/>
        <c:axId val="1333164144"/>
        <c:axId val="1333151664"/>
      </c:barChart>
      <c:catAx>
        <c:axId val="1333164144"/>
        <c:scaling>
          <c:orientation val="minMax"/>
        </c:scaling>
        <c:delete val="0"/>
        <c:axPos val="b"/>
        <c:title>
          <c:tx>
            <c:rich>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ltLang="en-US" dirty="0" smtClean="0"/>
                  <a:t>收費範圍</a:t>
                </a:r>
                <a:r>
                  <a:rPr lang="en-US" altLang="zh-TW" dirty="0" smtClean="0"/>
                  <a:t>(</a:t>
                </a:r>
                <a:r>
                  <a:rPr lang="zh-TW" altLang="en-US" dirty="0" smtClean="0"/>
                  <a:t>元</a:t>
                </a:r>
                <a:r>
                  <a:rPr lang="en-US" altLang="zh-TW" dirty="0" smtClean="0"/>
                  <a:t>)</a:t>
                </a:r>
                <a:endParaRPr lang="zh-TW" altLang="en-US" dirty="0"/>
              </a:p>
            </c:rich>
          </c:tx>
          <c:layout/>
          <c:overlay val="0"/>
          <c:spPr>
            <a:noFill/>
            <a:ln>
              <a:noFill/>
            </a:ln>
            <a:effectLst/>
          </c:spPr>
          <c:txPr>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none"/>
        <c:minorTickMark val="none"/>
        <c:tickLblPos val="nextTo"/>
        <c:spPr>
          <a:noFill/>
          <a:ln w="25400" cap="flat" cmpd="sng" algn="ctr">
            <a:solidFill>
              <a:schemeClr val="tx1"/>
            </a:solidFill>
            <a:round/>
          </a:ln>
          <a:effectLst/>
        </c:spPr>
        <c:txPr>
          <a:bodyPr rot="-600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333151664"/>
        <c:crosses val="autoZero"/>
        <c:auto val="1"/>
        <c:lblAlgn val="ctr"/>
        <c:lblOffset val="100"/>
        <c:noMultiLvlLbl val="0"/>
      </c:catAx>
      <c:valAx>
        <c:axId val="1333151664"/>
        <c:scaling>
          <c:orientation val="minMax"/>
        </c:scaling>
        <c:delete val="0"/>
        <c:axPos val="l"/>
        <c:title>
          <c:tx>
            <c:rich>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ltLang="en-US" dirty="0" smtClean="0"/>
                  <a:t>駕訓班間數</a:t>
                </a:r>
                <a:r>
                  <a:rPr lang="en-US" altLang="zh-TW" dirty="0" smtClean="0"/>
                  <a:t>(</a:t>
                </a:r>
                <a:r>
                  <a:rPr lang="zh-TW" altLang="en-US" dirty="0" smtClean="0"/>
                  <a:t>間</a:t>
                </a:r>
                <a:r>
                  <a:rPr lang="en-US" altLang="zh-TW" dirty="0" smtClean="0"/>
                  <a:t>)</a:t>
                </a:r>
                <a:endParaRPr lang="zh-TW" altLang="en-US" dirty="0"/>
              </a:p>
            </c:rich>
          </c:tx>
          <c:layout/>
          <c:overlay val="0"/>
          <c:spPr>
            <a:noFill/>
            <a:ln>
              <a:noFill/>
            </a:ln>
            <a:effectLst/>
          </c:spPr>
          <c:txPr>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in"/>
        <c:minorTickMark val="none"/>
        <c:tickLblPos val="nextTo"/>
        <c:spPr>
          <a:noFill/>
          <a:ln w="25400">
            <a:solidFill>
              <a:sysClr val="windowText" lastClr="000000"/>
            </a:solidFill>
          </a:ln>
          <a:effectLst/>
        </c:spPr>
        <c:txPr>
          <a:bodyPr rot="-600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33316414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2000" b="1">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2"/>
          <c:order val="0"/>
          <c:tx>
            <c:strRef>
              <c:f>工作表1!$B$1</c:f>
              <c:strCache>
                <c:ptCount val="1"/>
                <c:pt idx="0">
                  <c:v> 低推估 </c:v>
                </c:pt>
              </c:strCache>
            </c:strRef>
          </c:tx>
          <c:spPr>
            <a:ln w="25400" cap="rnd">
              <a:solidFill>
                <a:sysClr val="windowText" lastClr="000000"/>
              </a:solidFill>
              <a:prstDash val="sysDot"/>
              <a:round/>
            </a:ln>
            <a:effectLst/>
          </c:spPr>
          <c:marker>
            <c:symbol val="none"/>
          </c:marker>
          <c:cat>
            <c:numRef>
              <c:f>工作表1!$A$2:$A$47</c:f>
              <c:numCache>
                <c:formatCode>General</c:formatCode>
                <c:ptCount val="46"/>
                <c:pt idx="0">
                  <c:v>105</c:v>
                </c:pt>
                <c:pt idx="1">
                  <c:v>106</c:v>
                </c:pt>
                <c:pt idx="2">
                  <c:v>107</c:v>
                </c:pt>
                <c:pt idx="3">
                  <c:v>108</c:v>
                </c:pt>
                <c:pt idx="4">
                  <c:v>109</c:v>
                </c:pt>
                <c:pt idx="5">
                  <c:v>110</c:v>
                </c:pt>
                <c:pt idx="6">
                  <c:v>111</c:v>
                </c:pt>
                <c:pt idx="7">
                  <c:v>112</c:v>
                </c:pt>
                <c:pt idx="8">
                  <c:v>113</c:v>
                </c:pt>
                <c:pt idx="9">
                  <c:v>114</c:v>
                </c:pt>
                <c:pt idx="10">
                  <c:v>115</c:v>
                </c:pt>
                <c:pt idx="11">
                  <c:v>116</c:v>
                </c:pt>
                <c:pt idx="12">
                  <c:v>117</c:v>
                </c:pt>
                <c:pt idx="13">
                  <c:v>118</c:v>
                </c:pt>
                <c:pt idx="14">
                  <c:v>119</c:v>
                </c:pt>
                <c:pt idx="15">
                  <c:v>120</c:v>
                </c:pt>
                <c:pt idx="16">
                  <c:v>121</c:v>
                </c:pt>
                <c:pt idx="17">
                  <c:v>122</c:v>
                </c:pt>
                <c:pt idx="18">
                  <c:v>123</c:v>
                </c:pt>
                <c:pt idx="19">
                  <c:v>124</c:v>
                </c:pt>
                <c:pt idx="20">
                  <c:v>125</c:v>
                </c:pt>
                <c:pt idx="21">
                  <c:v>126</c:v>
                </c:pt>
                <c:pt idx="22">
                  <c:v>127</c:v>
                </c:pt>
                <c:pt idx="23">
                  <c:v>128</c:v>
                </c:pt>
                <c:pt idx="24">
                  <c:v>129</c:v>
                </c:pt>
                <c:pt idx="25">
                  <c:v>130</c:v>
                </c:pt>
                <c:pt idx="26">
                  <c:v>131</c:v>
                </c:pt>
                <c:pt idx="27">
                  <c:v>132</c:v>
                </c:pt>
                <c:pt idx="28">
                  <c:v>133</c:v>
                </c:pt>
                <c:pt idx="29">
                  <c:v>134</c:v>
                </c:pt>
                <c:pt idx="30">
                  <c:v>135</c:v>
                </c:pt>
                <c:pt idx="31">
                  <c:v>136</c:v>
                </c:pt>
                <c:pt idx="32">
                  <c:v>137</c:v>
                </c:pt>
                <c:pt idx="33">
                  <c:v>138</c:v>
                </c:pt>
                <c:pt idx="34">
                  <c:v>139</c:v>
                </c:pt>
                <c:pt idx="35">
                  <c:v>140</c:v>
                </c:pt>
                <c:pt idx="36">
                  <c:v>141</c:v>
                </c:pt>
                <c:pt idx="37">
                  <c:v>142</c:v>
                </c:pt>
                <c:pt idx="38">
                  <c:v>143</c:v>
                </c:pt>
                <c:pt idx="39">
                  <c:v>144</c:v>
                </c:pt>
                <c:pt idx="40">
                  <c:v>145</c:v>
                </c:pt>
                <c:pt idx="41">
                  <c:v>146</c:v>
                </c:pt>
                <c:pt idx="42">
                  <c:v>147</c:v>
                </c:pt>
                <c:pt idx="43">
                  <c:v>148</c:v>
                </c:pt>
                <c:pt idx="44">
                  <c:v>149</c:v>
                </c:pt>
                <c:pt idx="45">
                  <c:v>150</c:v>
                </c:pt>
              </c:numCache>
            </c:numRef>
          </c:cat>
          <c:val>
            <c:numRef>
              <c:f>工作表1!$B$2:$B$47</c:f>
              <c:numCache>
                <c:formatCode>#,##0</c:formatCode>
                <c:ptCount val="46"/>
                <c:pt idx="0">
                  <c:v>23542222</c:v>
                </c:pt>
                <c:pt idx="1">
                  <c:v>23584180</c:v>
                </c:pt>
                <c:pt idx="2">
                  <c:v>23617303</c:v>
                </c:pt>
                <c:pt idx="3">
                  <c:v>23639906</c:v>
                </c:pt>
                <c:pt idx="4">
                  <c:v>23653294</c:v>
                </c:pt>
                <c:pt idx="5">
                  <c:v>23657856</c:v>
                </c:pt>
                <c:pt idx="6">
                  <c:v>23653769</c:v>
                </c:pt>
                <c:pt idx="7">
                  <c:v>23640507</c:v>
                </c:pt>
                <c:pt idx="8">
                  <c:v>23617874</c:v>
                </c:pt>
                <c:pt idx="9">
                  <c:v>23586431</c:v>
                </c:pt>
                <c:pt idx="10">
                  <c:v>23546383</c:v>
                </c:pt>
                <c:pt idx="11">
                  <c:v>23497944</c:v>
                </c:pt>
                <c:pt idx="12">
                  <c:v>23439993</c:v>
                </c:pt>
                <c:pt idx="13">
                  <c:v>23372116</c:v>
                </c:pt>
                <c:pt idx="14">
                  <c:v>23294396</c:v>
                </c:pt>
                <c:pt idx="15">
                  <c:v>23206711</c:v>
                </c:pt>
                <c:pt idx="16">
                  <c:v>23108851</c:v>
                </c:pt>
                <c:pt idx="17">
                  <c:v>23001101</c:v>
                </c:pt>
                <c:pt idx="18">
                  <c:v>22883360</c:v>
                </c:pt>
                <c:pt idx="19">
                  <c:v>22755187</c:v>
                </c:pt>
                <c:pt idx="20">
                  <c:v>22616699</c:v>
                </c:pt>
                <c:pt idx="21">
                  <c:v>22468747</c:v>
                </c:pt>
                <c:pt idx="22">
                  <c:v>22311912</c:v>
                </c:pt>
                <c:pt idx="23">
                  <c:v>22146442</c:v>
                </c:pt>
                <c:pt idx="24">
                  <c:v>21972140</c:v>
                </c:pt>
                <c:pt idx="25">
                  <c:v>21789287</c:v>
                </c:pt>
                <c:pt idx="26">
                  <c:v>21599278</c:v>
                </c:pt>
                <c:pt idx="27">
                  <c:v>21402625</c:v>
                </c:pt>
                <c:pt idx="28">
                  <c:v>21199647</c:v>
                </c:pt>
                <c:pt idx="29">
                  <c:v>20991106</c:v>
                </c:pt>
                <c:pt idx="30">
                  <c:v>20777083</c:v>
                </c:pt>
                <c:pt idx="31">
                  <c:v>20557117</c:v>
                </c:pt>
                <c:pt idx="32">
                  <c:v>20331638</c:v>
                </c:pt>
                <c:pt idx="33">
                  <c:v>20101206</c:v>
                </c:pt>
                <c:pt idx="34">
                  <c:v>19866326</c:v>
                </c:pt>
                <c:pt idx="35">
                  <c:v>19627238</c:v>
                </c:pt>
                <c:pt idx="36">
                  <c:v>19384164</c:v>
                </c:pt>
                <c:pt idx="37">
                  <c:v>19137524</c:v>
                </c:pt>
                <c:pt idx="38">
                  <c:v>18887714</c:v>
                </c:pt>
                <c:pt idx="39">
                  <c:v>18635015</c:v>
                </c:pt>
                <c:pt idx="40">
                  <c:v>18379679</c:v>
                </c:pt>
                <c:pt idx="41">
                  <c:v>18122181</c:v>
                </c:pt>
                <c:pt idx="42">
                  <c:v>17862602</c:v>
                </c:pt>
                <c:pt idx="43">
                  <c:v>17601228</c:v>
                </c:pt>
                <c:pt idx="44">
                  <c:v>17338339</c:v>
                </c:pt>
                <c:pt idx="45">
                  <c:v>17074248</c:v>
                </c:pt>
              </c:numCache>
            </c:numRef>
          </c:val>
          <c:smooth val="0"/>
          <c:extLst>
            <c:ext xmlns:c16="http://schemas.microsoft.com/office/drawing/2014/chart" uri="{C3380CC4-5D6E-409C-BE32-E72D297353CC}">
              <c16:uniqueId val="{00000000-D80F-457F-B530-26FB0A318006}"/>
            </c:ext>
          </c:extLst>
        </c:ser>
        <c:ser>
          <c:idx val="0"/>
          <c:order val="1"/>
          <c:tx>
            <c:strRef>
              <c:f>工作表1!$C$1</c:f>
              <c:strCache>
                <c:ptCount val="1"/>
                <c:pt idx="0">
                  <c:v> 中推估 </c:v>
                </c:pt>
              </c:strCache>
            </c:strRef>
          </c:tx>
          <c:spPr>
            <a:ln w="25400" cap="rnd">
              <a:solidFill>
                <a:sysClr val="windowText" lastClr="000000"/>
              </a:solidFill>
              <a:prstDash val="solid"/>
              <a:round/>
            </a:ln>
            <a:effectLst/>
          </c:spPr>
          <c:marker>
            <c:symbol val="none"/>
          </c:marker>
          <c:cat>
            <c:numRef>
              <c:f>工作表1!$A$2:$A$47</c:f>
              <c:numCache>
                <c:formatCode>General</c:formatCode>
                <c:ptCount val="46"/>
                <c:pt idx="0">
                  <c:v>105</c:v>
                </c:pt>
                <c:pt idx="1">
                  <c:v>106</c:v>
                </c:pt>
                <c:pt idx="2">
                  <c:v>107</c:v>
                </c:pt>
                <c:pt idx="3">
                  <c:v>108</c:v>
                </c:pt>
                <c:pt idx="4">
                  <c:v>109</c:v>
                </c:pt>
                <c:pt idx="5">
                  <c:v>110</c:v>
                </c:pt>
                <c:pt idx="6">
                  <c:v>111</c:v>
                </c:pt>
                <c:pt idx="7">
                  <c:v>112</c:v>
                </c:pt>
                <c:pt idx="8">
                  <c:v>113</c:v>
                </c:pt>
                <c:pt idx="9">
                  <c:v>114</c:v>
                </c:pt>
                <c:pt idx="10">
                  <c:v>115</c:v>
                </c:pt>
                <c:pt idx="11">
                  <c:v>116</c:v>
                </c:pt>
                <c:pt idx="12">
                  <c:v>117</c:v>
                </c:pt>
                <c:pt idx="13">
                  <c:v>118</c:v>
                </c:pt>
                <c:pt idx="14">
                  <c:v>119</c:v>
                </c:pt>
                <c:pt idx="15">
                  <c:v>120</c:v>
                </c:pt>
                <c:pt idx="16">
                  <c:v>121</c:v>
                </c:pt>
                <c:pt idx="17">
                  <c:v>122</c:v>
                </c:pt>
                <c:pt idx="18">
                  <c:v>123</c:v>
                </c:pt>
                <c:pt idx="19">
                  <c:v>124</c:v>
                </c:pt>
                <c:pt idx="20">
                  <c:v>125</c:v>
                </c:pt>
                <c:pt idx="21">
                  <c:v>126</c:v>
                </c:pt>
                <c:pt idx="22">
                  <c:v>127</c:v>
                </c:pt>
                <c:pt idx="23">
                  <c:v>128</c:v>
                </c:pt>
                <c:pt idx="24">
                  <c:v>129</c:v>
                </c:pt>
                <c:pt idx="25">
                  <c:v>130</c:v>
                </c:pt>
                <c:pt idx="26">
                  <c:v>131</c:v>
                </c:pt>
                <c:pt idx="27">
                  <c:v>132</c:v>
                </c:pt>
                <c:pt idx="28">
                  <c:v>133</c:v>
                </c:pt>
                <c:pt idx="29">
                  <c:v>134</c:v>
                </c:pt>
                <c:pt idx="30">
                  <c:v>135</c:v>
                </c:pt>
                <c:pt idx="31">
                  <c:v>136</c:v>
                </c:pt>
                <c:pt idx="32">
                  <c:v>137</c:v>
                </c:pt>
                <c:pt idx="33">
                  <c:v>138</c:v>
                </c:pt>
                <c:pt idx="34">
                  <c:v>139</c:v>
                </c:pt>
                <c:pt idx="35">
                  <c:v>140</c:v>
                </c:pt>
                <c:pt idx="36">
                  <c:v>141</c:v>
                </c:pt>
                <c:pt idx="37">
                  <c:v>142</c:v>
                </c:pt>
                <c:pt idx="38">
                  <c:v>143</c:v>
                </c:pt>
                <c:pt idx="39">
                  <c:v>144</c:v>
                </c:pt>
                <c:pt idx="40">
                  <c:v>145</c:v>
                </c:pt>
                <c:pt idx="41">
                  <c:v>146</c:v>
                </c:pt>
                <c:pt idx="42">
                  <c:v>147</c:v>
                </c:pt>
                <c:pt idx="43">
                  <c:v>148</c:v>
                </c:pt>
                <c:pt idx="44">
                  <c:v>149</c:v>
                </c:pt>
                <c:pt idx="45">
                  <c:v>150</c:v>
                </c:pt>
              </c:numCache>
            </c:numRef>
          </c:cat>
          <c:val>
            <c:numRef>
              <c:f>工作表1!$C$2:$C$47</c:f>
              <c:numCache>
                <c:formatCode>#,##0</c:formatCode>
                <c:ptCount val="46"/>
                <c:pt idx="0">
                  <c:v>23546946</c:v>
                </c:pt>
                <c:pt idx="1">
                  <c:v>23595450</c:v>
                </c:pt>
                <c:pt idx="2">
                  <c:v>23636842</c:v>
                </c:pt>
                <c:pt idx="3">
                  <c:v>23670490</c:v>
                </c:pt>
                <c:pt idx="4">
                  <c:v>23697642</c:v>
                </c:pt>
                <c:pt idx="5">
                  <c:v>23718526</c:v>
                </c:pt>
                <c:pt idx="6">
                  <c:v>23733168</c:v>
                </c:pt>
                <c:pt idx="7">
                  <c:v>23740796</c:v>
                </c:pt>
                <c:pt idx="8">
                  <c:v>23740983</c:v>
                </c:pt>
                <c:pt idx="9">
                  <c:v>23734246</c:v>
                </c:pt>
                <c:pt idx="10">
                  <c:v>23720770</c:v>
                </c:pt>
                <c:pt idx="11">
                  <c:v>23700312</c:v>
                </c:pt>
                <c:pt idx="12">
                  <c:v>23671572</c:v>
                </c:pt>
                <c:pt idx="13">
                  <c:v>23633725</c:v>
                </c:pt>
                <c:pt idx="14">
                  <c:v>23586654</c:v>
                </c:pt>
                <c:pt idx="15">
                  <c:v>23529898</c:v>
                </c:pt>
                <c:pt idx="16">
                  <c:v>23463332</c:v>
                </c:pt>
                <c:pt idx="17">
                  <c:v>23386951</c:v>
                </c:pt>
                <c:pt idx="18">
                  <c:v>23300594</c:v>
                </c:pt>
                <c:pt idx="19">
                  <c:v>23203430</c:v>
                </c:pt>
                <c:pt idx="20">
                  <c:v>23095585</c:v>
                </c:pt>
                <c:pt idx="21">
                  <c:v>22978189</c:v>
                </c:pt>
                <c:pt idx="22">
                  <c:v>22851988</c:v>
                </c:pt>
                <c:pt idx="23">
                  <c:v>22717259</c:v>
                </c:pt>
                <c:pt idx="24">
                  <c:v>22573828</c:v>
                </c:pt>
                <c:pt idx="25">
                  <c:v>22422060</c:v>
                </c:pt>
                <c:pt idx="26">
                  <c:v>22263015</c:v>
                </c:pt>
                <c:pt idx="27">
                  <c:v>22097291</c:v>
                </c:pt>
                <c:pt idx="28">
                  <c:v>21925329</c:v>
                </c:pt>
                <c:pt idx="29">
                  <c:v>21747966</c:v>
                </c:pt>
                <c:pt idx="30">
                  <c:v>21565356</c:v>
                </c:pt>
                <c:pt idx="31">
                  <c:v>21377056</c:v>
                </c:pt>
                <c:pt idx="32">
                  <c:v>21183563</c:v>
                </c:pt>
                <c:pt idx="33">
                  <c:v>20985544</c:v>
                </c:pt>
                <c:pt idx="34">
                  <c:v>20783620</c:v>
                </c:pt>
                <c:pt idx="35">
                  <c:v>20577993</c:v>
                </c:pt>
                <c:pt idx="36">
                  <c:v>20368715</c:v>
                </c:pt>
                <c:pt idx="37">
                  <c:v>20156208</c:v>
                </c:pt>
                <c:pt idx="38">
                  <c:v>19940902</c:v>
                </c:pt>
                <c:pt idx="39">
                  <c:v>19723025</c:v>
                </c:pt>
                <c:pt idx="40">
                  <c:v>19502743</c:v>
                </c:pt>
                <c:pt idx="41">
                  <c:v>19280425</c:v>
                </c:pt>
                <c:pt idx="42">
                  <c:v>19056093</c:v>
                </c:pt>
                <c:pt idx="43">
                  <c:v>18829985</c:v>
                </c:pt>
                <c:pt idx="44">
                  <c:v>18602312</c:v>
                </c:pt>
                <c:pt idx="45">
                  <c:v>18373304</c:v>
                </c:pt>
              </c:numCache>
            </c:numRef>
          </c:val>
          <c:smooth val="0"/>
          <c:extLst>
            <c:ext xmlns:c16="http://schemas.microsoft.com/office/drawing/2014/chart" uri="{C3380CC4-5D6E-409C-BE32-E72D297353CC}">
              <c16:uniqueId val="{00000001-D80F-457F-B530-26FB0A318006}"/>
            </c:ext>
          </c:extLst>
        </c:ser>
        <c:ser>
          <c:idx val="1"/>
          <c:order val="2"/>
          <c:tx>
            <c:strRef>
              <c:f>工作表1!$D$1</c:f>
              <c:strCache>
                <c:ptCount val="1"/>
                <c:pt idx="0">
                  <c:v> 高推估 </c:v>
                </c:pt>
              </c:strCache>
            </c:strRef>
          </c:tx>
          <c:spPr>
            <a:ln w="25400" cap="rnd">
              <a:solidFill>
                <a:sysClr val="windowText" lastClr="000000"/>
              </a:solidFill>
              <a:prstDash val="sysDash"/>
              <a:round/>
            </a:ln>
            <a:effectLst/>
          </c:spPr>
          <c:marker>
            <c:symbol val="none"/>
          </c:marker>
          <c:cat>
            <c:numRef>
              <c:f>工作表1!$A$2:$A$47</c:f>
              <c:numCache>
                <c:formatCode>General</c:formatCode>
                <c:ptCount val="46"/>
                <c:pt idx="0">
                  <c:v>105</c:v>
                </c:pt>
                <c:pt idx="1">
                  <c:v>106</c:v>
                </c:pt>
                <c:pt idx="2">
                  <c:v>107</c:v>
                </c:pt>
                <c:pt idx="3">
                  <c:v>108</c:v>
                </c:pt>
                <c:pt idx="4">
                  <c:v>109</c:v>
                </c:pt>
                <c:pt idx="5">
                  <c:v>110</c:v>
                </c:pt>
                <c:pt idx="6">
                  <c:v>111</c:v>
                </c:pt>
                <c:pt idx="7">
                  <c:v>112</c:v>
                </c:pt>
                <c:pt idx="8">
                  <c:v>113</c:v>
                </c:pt>
                <c:pt idx="9">
                  <c:v>114</c:v>
                </c:pt>
                <c:pt idx="10">
                  <c:v>115</c:v>
                </c:pt>
                <c:pt idx="11">
                  <c:v>116</c:v>
                </c:pt>
                <c:pt idx="12">
                  <c:v>117</c:v>
                </c:pt>
                <c:pt idx="13">
                  <c:v>118</c:v>
                </c:pt>
                <c:pt idx="14">
                  <c:v>119</c:v>
                </c:pt>
                <c:pt idx="15">
                  <c:v>120</c:v>
                </c:pt>
                <c:pt idx="16">
                  <c:v>121</c:v>
                </c:pt>
                <c:pt idx="17">
                  <c:v>122</c:v>
                </c:pt>
                <c:pt idx="18">
                  <c:v>123</c:v>
                </c:pt>
                <c:pt idx="19">
                  <c:v>124</c:v>
                </c:pt>
                <c:pt idx="20">
                  <c:v>125</c:v>
                </c:pt>
                <c:pt idx="21">
                  <c:v>126</c:v>
                </c:pt>
                <c:pt idx="22">
                  <c:v>127</c:v>
                </c:pt>
                <c:pt idx="23">
                  <c:v>128</c:v>
                </c:pt>
                <c:pt idx="24">
                  <c:v>129</c:v>
                </c:pt>
                <c:pt idx="25">
                  <c:v>130</c:v>
                </c:pt>
                <c:pt idx="26">
                  <c:v>131</c:v>
                </c:pt>
                <c:pt idx="27">
                  <c:v>132</c:v>
                </c:pt>
                <c:pt idx="28">
                  <c:v>133</c:v>
                </c:pt>
                <c:pt idx="29">
                  <c:v>134</c:v>
                </c:pt>
                <c:pt idx="30">
                  <c:v>135</c:v>
                </c:pt>
                <c:pt idx="31">
                  <c:v>136</c:v>
                </c:pt>
                <c:pt idx="32">
                  <c:v>137</c:v>
                </c:pt>
                <c:pt idx="33">
                  <c:v>138</c:v>
                </c:pt>
                <c:pt idx="34">
                  <c:v>139</c:v>
                </c:pt>
                <c:pt idx="35">
                  <c:v>140</c:v>
                </c:pt>
                <c:pt idx="36">
                  <c:v>141</c:v>
                </c:pt>
                <c:pt idx="37">
                  <c:v>142</c:v>
                </c:pt>
                <c:pt idx="38">
                  <c:v>143</c:v>
                </c:pt>
                <c:pt idx="39">
                  <c:v>144</c:v>
                </c:pt>
                <c:pt idx="40">
                  <c:v>145</c:v>
                </c:pt>
                <c:pt idx="41">
                  <c:v>146</c:v>
                </c:pt>
                <c:pt idx="42">
                  <c:v>147</c:v>
                </c:pt>
                <c:pt idx="43">
                  <c:v>148</c:v>
                </c:pt>
                <c:pt idx="44">
                  <c:v>149</c:v>
                </c:pt>
                <c:pt idx="45">
                  <c:v>150</c:v>
                </c:pt>
              </c:numCache>
            </c:numRef>
          </c:cat>
          <c:val>
            <c:numRef>
              <c:f>工作表1!$D$2:$D$47</c:f>
              <c:numCache>
                <c:formatCode>#,##0</c:formatCode>
                <c:ptCount val="46"/>
                <c:pt idx="0">
                  <c:v>23551698</c:v>
                </c:pt>
                <c:pt idx="1">
                  <c:v>23605616</c:v>
                </c:pt>
                <c:pt idx="2">
                  <c:v>23652689</c:v>
                </c:pt>
                <c:pt idx="3">
                  <c:v>23692526</c:v>
                </c:pt>
                <c:pt idx="4">
                  <c:v>23726423</c:v>
                </c:pt>
                <c:pt idx="5">
                  <c:v>23754731</c:v>
                </c:pt>
                <c:pt idx="6">
                  <c:v>23777589</c:v>
                </c:pt>
                <c:pt idx="7">
                  <c:v>23794063</c:v>
                </c:pt>
                <c:pt idx="8">
                  <c:v>23803993</c:v>
                </c:pt>
                <c:pt idx="9">
                  <c:v>23808259</c:v>
                </c:pt>
                <c:pt idx="10">
                  <c:v>23807290</c:v>
                </c:pt>
                <c:pt idx="11">
                  <c:v>23801021</c:v>
                </c:pt>
                <c:pt idx="12">
                  <c:v>23788473</c:v>
                </c:pt>
                <c:pt idx="13">
                  <c:v>23768803</c:v>
                </c:pt>
                <c:pt idx="14">
                  <c:v>23741977</c:v>
                </c:pt>
                <c:pt idx="15">
                  <c:v>23707514</c:v>
                </c:pt>
                <c:pt idx="16">
                  <c:v>23665018</c:v>
                </c:pt>
                <c:pt idx="17">
                  <c:v>23614249</c:v>
                </c:pt>
                <c:pt idx="18">
                  <c:v>23554717</c:v>
                </c:pt>
                <c:pt idx="19">
                  <c:v>23485302</c:v>
                </c:pt>
                <c:pt idx="20">
                  <c:v>23405883</c:v>
                </c:pt>
                <c:pt idx="21">
                  <c:v>23317633</c:v>
                </c:pt>
                <c:pt idx="22">
                  <c:v>23221205</c:v>
                </c:pt>
                <c:pt idx="23">
                  <c:v>23116759</c:v>
                </c:pt>
                <c:pt idx="24">
                  <c:v>23004070</c:v>
                </c:pt>
                <c:pt idx="25">
                  <c:v>22883320</c:v>
                </c:pt>
                <c:pt idx="26">
                  <c:v>22755220</c:v>
                </c:pt>
                <c:pt idx="27">
                  <c:v>22620416</c:v>
                </c:pt>
                <c:pt idx="28">
                  <c:v>22479434</c:v>
                </c:pt>
                <c:pt idx="29">
                  <c:v>22333104</c:v>
                </c:pt>
                <c:pt idx="30">
                  <c:v>22181642</c:v>
                </c:pt>
                <c:pt idx="31">
                  <c:v>22024604</c:v>
                </c:pt>
                <c:pt idx="32">
                  <c:v>21862552</c:v>
                </c:pt>
                <c:pt idx="33">
                  <c:v>21696225</c:v>
                </c:pt>
                <c:pt idx="34">
                  <c:v>21526310</c:v>
                </c:pt>
                <c:pt idx="35">
                  <c:v>21353002</c:v>
                </c:pt>
                <c:pt idx="36">
                  <c:v>21176283</c:v>
                </c:pt>
                <c:pt idx="37">
                  <c:v>20996635</c:v>
                </c:pt>
                <c:pt idx="38">
                  <c:v>20814556</c:v>
                </c:pt>
                <c:pt idx="39">
                  <c:v>20630298</c:v>
                </c:pt>
                <c:pt idx="40">
                  <c:v>20444017</c:v>
                </c:pt>
                <c:pt idx="41">
                  <c:v>20256045</c:v>
                </c:pt>
                <c:pt idx="42">
                  <c:v>20066429</c:v>
                </c:pt>
                <c:pt idx="43">
                  <c:v>19875455</c:v>
                </c:pt>
                <c:pt idx="44">
                  <c:v>19683346</c:v>
                </c:pt>
                <c:pt idx="45">
                  <c:v>19490320</c:v>
                </c:pt>
              </c:numCache>
            </c:numRef>
          </c:val>
          <c:smooth val="0"/>
          <c:extLst>
            <c:ext xmlns:c16="http://schemas.microsoft.com/office/drawing/2014/chart" uri="{C3380CC4-5D6E-409C-BE32-E72D297353CC}">
              <c16:uniqueId val="{00000002-D80F-457F-B530-26FB0A318006}"/>
            </c:ext>
          </c:extLst>
        </c:ser>
        <c:dLbls>
          <c:showLegendKey val="0"/>
          <c:showVal val="0"/>
          <c:showCatName val="0"/>
          <c:showSerName val="0"/>
          <c:showPercent val="0"/>
          <c:showBubbleSize val="0"/>
        </c:dLbls>
        <c:smooth val="0"/>
        <c:axId val="1455265376"/>
        <c:axId val="1455258304"/>
      </c:lineChart>
      <c:catAx>
        <c:axId val="1455265376"/>
        <c:scaling>
          <c:orientation val="minMax"/>
        </c:scaling>
        <c:delete val="0"/>
        <c:axPos val="b"/>
        <c:title>
          <c:tx>
            <c:rich>
              <a:bodyPr rot="0" spcFirstLastPara="1" vertOverflow="ellipsis" vert="horz" wrap="square" anchor="ctr" anchorCtr="1"/>
              <a:lstStyle/>
              <a:p>
                <a:pPr>
                  <a:defRPr sz="2400" b="1" i="0" u="none" strike="noStrike" kern="1200" baseline="0">
                    <a:solidFill>
                      <a:sysClr val="windowText" lastClr="000000"/>
                    </a:solidFill>
                    <a:latin typeface="+mn-lt"/>
                    <a:ea typeface="+mn-ea"/>
                    <a:cs typeface="+mn-cs"/>
                  </a:defRPr>
                </a:pPr>
                <a:r>
                  <a:rPr lang="zh-TW" altLang="en-US" dirty="0" smtClean="0"/>
                  <a:t>年度</a:t>
                </a:r>
                <a:endParaRPr lang="zh-TW" dirty="0"/>
              </a:p>
            </c:rich>
          </c:tx>
          <c:layout/>
          <c:overlay val="0"/>
          <c:spPr>
            <a:noFill/>
            <a:ln>
              <a:noFill/>
            </a:ln>
            <a:effectLst/>
          </c:spPr>
          <c:txPr>
            <a:bodyPr rot="0" spcFirstLastPara="1" vertOverflow="ellipsis" vert="horz" wrap="square" anchor="ctr" anchorCtr="1"/>
            <a:lstStyle/>
            <a:p>
              <a:pPr>
                <a:defRPr sz="2400" b="1" i="0" u="none" strike="noStrike" kern="1200" baseline="0">
                  <a:solidFill>
                    <a:sysClr val="windowText" lastClr="000000"/>
                  </a:solidFill>
                  <a:latin typeface="+mn-lt"/>
                  <a:ea typeface="+mn-ea"/>
                  <a:cs typeface="+mn-cs"/>
                </a:defRPr>
              </a:pPr>
              <a:endParaRPr lang="zh-TW"/>
            </a:p>
          </c:txPr>
        </c:title>
        <c:numFmt formatCode="General" sourceLinked="1"/>
        <c:majorTickMark val="in"/>
        <c:minorTickMark val="in"/>
        <c:tickLblPos val="nextTo"/>
        <c:spPr>
          <a:noFill/>
          <a:ln w="25400" cap="flat" cmpd="sng" algn="ctr">
            <a:solidFill>
              <a:sysClr val="windowText" lastClr="000000"/>
            </a:solidFill>
            <a:round/>
          </a:ln>
          <a:effectLst/>
        </c:spPr>
        <c:txPr>
          <a:bodyPr rot="-60000000" spcFirstLastPara="1" vertOverflow="ellipsis" vert="horz" wrap="square" anchor="ctr" anchorCtr="1"/>
          <a:lstStyle/>
          <a:p>
            <a:pPr>
              <a:defRPr sz="2400" b="1" i="0" u="none" strike="noStrike" kern="1200" baseline="0">
                <a:solidFill>
                  <a:sysClr val="windowText" lastClr="000000"/>
                </a:solidFill>
                <a:latin typeface="+mn-lt"/>
                <a:ea typeface="+mn-ea"/>
                <a:cs typeface="+mn-cs"/>
              </a:defRPr>
            </a:pPr>
            <a:endParaRPr lang="zh-TW"/>
          </a:p>
        </c:txPr>
        <c:crossAx val="1455258304"/>
        <c:crosses val="autoZero"/>
        <c:auto val="1"/>
        <c:lblAlgn val="ctr"/>
        <c:lblOffset val="0"/>
        <c:tickLblSkip val="5"/>
        <c:tickMarkSkip val="10"/>
        <c:noMultiLvlLbl val="0"/>
      </c:catAx>
      <c:valAx>
        <c:axId val="1455258304"/>
        <c:scaling>
          <c:orientation val="minMax"/>
          <c:min val="15000000"/>
        </c:scaling>
        <c:delete val="0"/>
        <c:axPos val="l"/>
        <c:title>
          <c:tx>
            <c:rich>
              <a:bodyPr rot="-5400000" spcFirstLastPara="1" vertOverflow="ellipsis" vert="horz" wrap="square" anchor="ctr" anchorCtr="1"/>
              <a:lstStyle/>
              <a:p>
                <a:pPr>
                  <a:defRPr sz="2400" b="1" i="0" u="none" strike="noStrike" kern="1200" baseline="0">
                    <a:solidFill>
                      <a:sysClr val="windowText" lastClr="000000"/>
                    </a:solidFill>
                    <a:latin typeface="+mn-lt"/>
                    <a:ea typeface="+mn-ea"/>
                    <a:cs typeface="+mn-cs"/>
                  </a:defRPr>
                </a:pPr>
                <a:r>
                  <a:rPr lang="zh-TW" altLang="en-US" dirty="0" smtClean="0"/>
                  <a:t>人口數推估</a:t>
                </a:r>
                <a:r>
                  <a:rPr lang="en-US" altLang="zh-TW" dirty="0" smtClean="0"/>
                  <a:t>(</a:t>
                </a:r>
                <a:r>
                  <a:rPr lang="zh-TW" altLang="en-US" dirty="0" smtClean="0"/>
                  <a:t>百萬人</a:t>
                </a:r>
                <a:r>
                  <a:rPr lang="en-US" altLang="zh-TW" dirty="0" smtClean="0"/>
                  <a:t>)</a:t>
                </a:r>
                <a:endParaRPr lang="zh-TW" dirty="0"/>
              </a:p>
            </c:rich>
          </c:tx>
          <c:layout/>
          <c:overlay val="0"/>
          <c:spPr>
            <a:noFill/>
            <a:ln>
              <a:noFill/>
            </a:ln>
            <a:effectLst/>
          </c:spPr>
          <c:txPr>
            <a:bodyPr rot="-5400000" spcFirstLastPara="1" vertOverflow="ellipsis" vert="horz" wrap="square" anchor="ctr" anchorCtr="1"/>
            <a:lstStyle/>
            <a:p>
              <a:pPr>
                <a:defRPr sz="2400" b="1" i="0" u="none" strike="noStrike" kern="1200" baseline="0">
                  <a:solidFill>
                    <a:sysClr val="windowText" lastClr="000000"/>
                  </a:solidFill>
                  <a:latin typeface="+mn-lt"/>
                  <a:ea typeface="+mn-ea"/>
                  <a:cs typeface="+mn-cs"/>
                </a:defRPr>
              </a:pPr>
              <a:endParaRPr lang="zh-TW"/>
            </a:p>
          </c:txPr>
        </c:title>
        <c:numFmt formatCode="#,##0_);[Red]\(#,##0\)" sourceLinked="0"/>
        <c:majorTickMark val="in"/>
        <c:minorTickMark val="none"/>
        <c:tickLblPos val="nextTo"/>
        <c:spPr>
          <a:noFill/>
          <a:ln w="25400">
            <a:solidFill>
              <a:sysClr val="windowText" lastClr="000000"/>
            </a:solidFill>
          </a:ln>
          <a:effectLst/>
        </c:spPr>
        <c:txPr>
          <a:bodyPr rot="-60000000" spcFirstLastPara="1" vertOverflow="ellipsis" vert="horz" wrap="square" anchor="ctr" anchorCtr="1"/>
          <a:lstStyle/>
          <a:p>
            <a:pPr>
              <a:defRPr sz="2400" b="1" i="0" u="none" strike="noStrike" kern="1200" baseline="0">
                <a:solidFill>
                  <a:sysClr val="windowText" lastClr="000000"/>
                </a:solidFill>
                <a:latin typeface="+mn-lt"/>
                <a:ea typeface="+mn-ea"/>
                <a:cs typeface="+mn-cs"/>
              </a:defRPr>
            </a:pPr>
            <a:endParaRPr lang="zh-TW"/>
          </a:p>
        </c:txPr>
        <c:crossAx val="1455265376"/>
        <c:crosses val="autoZero"/>
        <c:crossBetween val="midCat"/>
        <c:dispUnits>
          <c:builtInUnit val="millions"/>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1" i="0" u="none" strike="noStrike" kern="1200" baseline="0">
              <a:solidFill>
                <a:sysClr val="windowText" lastClr="000000"/>
              </a:solidFill>
              <a:latin typeface="+mn-lt"/>
              <a:ea typeface="+mn-ea"/>
              <a:cs typeface="+mn-cs"/>
            </a:defRPr>
          </a:pPr>
          <a:endParaRPr lang="zh-TW"/>
        </a:p>
      </c:txPr>
    </c:legend>
    <c:plotVisOnly val="1"/>
    <c:dispBlanksAs val="gap"/>
    <c:showDLblsOverMax val="0"/>
  </c:chart>
  <c:spPr>
    <a:noFill/>
    <a:ln w="9525" cap="flat" cmpd="sng" algn="ctr">
      <a:noFill/>
      <a:round/>
    </a:ln>
    <a:effectLst/>
  </c:spPr>
  <c:txPr>
    <a:bodyPr/>
    <a:lstStyle/>
    <a:p>
      <a:pPr>
        <a:defRPr sz="2400" b="1">
          <a:solidFill>
            <a:sysClr val="windowText" lastClr="000000"/>
          </a:solidFill>
        </a:defRPr>
      </a:pPr>
      <a:endParaRPr lang="zh-TW"/>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dirty="0"/>
              <a:t>國家發展委員會我國人口總數中推</a:t>
            </a:r>
            <a:r>
              <a:rPr lang="zh-TW" dirty="0" smtClean="0"/>
              <a:t>估</a:t>
            </a:r>
            <a:r>
              <a:rPr lang="zh-TW" altLang="en-US" dirty="0" smtClean="0"/>
              <a:t>年齡分布</a:t>
            </a:r>
            <a:endParaRPr lang="zh-TW" dirty="0"/>
          </a:p>
        </c:rich>
      </c:tx>
      <c:layout/>
      <c:overlay val="0"/>
      <c:spPr>
        <a:noFill/>
        <a:ln>
          <a:noFill/>
        </a:ln>
        <a:effectLst/>
      </c:spPr>
      <c:txPr>
        <a:bodyPr rot="0" spcFirstLastPara="1" vertOverflow="ellipsis" vert="horz" wrap="square" anchor="ctr" anchorCtr="1"/>
        <a:lstStyle/>
        <a:p>
          <a:pPr>
            <a:defRPr sz="2400" b="1" i="0" u="none" strike="noStrike" kern="1200" spc="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autoTitleDeleted val="0"/>
    <c:plotArea>
      <c:layout>
        <c:manualLayout>
          <c:layoutTarget val="inner"/>
          <c:xMode val="edge"/>
          <c:yMode val="edge"/>
          <c:x val="9.660826771653544E-2"/>
          <c:y val="8.662188026849478E-2"/>
          <c:w val="0.84464173228346462"/>
          <c:h val="0.69713673379036478"/>
        </c:manualLayout>
      </c:layout>
      <c:lineChart>
        <c:grouping val="standard"/>
        <c:varyColors val="0"/>
        <c:ser>
          <c:idx val="5"/>
          <c:order val="0"/>
          <c:tx>
            <c:v>105年</c:v>
          </c:tx>
          <c:spPr>
            <a:ln w="28575" cap="rnd">
              <a:solidFill>
                <a:schemeClr val="tx1"/>
              </a:solidFill>
              <a:round/>
            </a:ln>
            <a:effectLst/>
          </c:spPr>
          <c:marker>
            <c:symbol val="none"/>
          </c:marker>
          <c:val>
            <c:numRef>
              <c:f>[人口及駕照數推估.xlsx]製圖!$B$2:$CX$2</c:f>
              <c:numCache>
                <c:formatCode>General</c:formatCode>
                <c:ptCount val="101"/>
                <c:pt idx="0">
                  <c:v>196873</c:v>
                </c:pt>
                <c:pt idx="1">
                  <c:v>216007</c:v>
                </c:pt>
                <c:pt idx="2">
                  <c:v>214590</c:v>
                </c:pt>
                <c:pt idx="3">
                  <c:v>197963</c:v>
                </c:pt>
                <c:pt idx="4">
                  <c:v>237630</c:v>
                </c:pt>
                <c:pt idx="5">
                  <c:v>201142</c:v>
                </c:pt>
                <c:pt idx="6">
                  <c:v>169367</c:v>
                </c:pt>
                <c:pt idx="7">
                  <c:v>195401</c:v>
                </c:pt>
                <c:pt idx="8">
                  <c:v>199267</c:v>
                </c:pt>
                <c:pt idx="9">
                  <c:v>206089</c:v>
                </c:pt>
                <c:pt idx="10">
                  <c:v>206976</c:v>
                </c:pt>
                <c:pt idx="11">
                  <c:v>208344</c:v>
                </c:pt>
                <c:pt idx="12">
                  <c:v>218583</c:v>
                </c:pt>
                <c:pt idx="13">
                  <c:v>227389</c:v>
                </c:pt>
                <c:pt idx="14">
                  <c:v>246260</c:v>
                </c:pt>
                <c:pt idx="15">
                  <c:v>257011</c:v>
                </c:pt>
                <c:pt idx="16">
                  <c:v>305886</c:v>
                </c:pt>
                <c:pt idx="17">
                  <c:v>282424</c:v>
                </c:pt>
                <c:pt idx="18">
                  <c:v>266868</c:v>
                </c:pt>
                <c:pt idx="19">
                  <c:v>322587</c:v>
                </c:pt>
                <c:pt idx="20">
                  <c:v>321441</c:v>
                </c:pt>
                <c:pt idx="21">
                  <c:v>323185</c:v>
                </c:pt>
                <c:pt idx="22">
                  <c:v>320908</c:v>
                </c:pt>
                <c:pt idx="23">
                  <c:v>324507</c:v>
                </c:pt>
                <c:pt idx="24">
                  <c:v>318108</c:v>
                </c:pt>
                <c:pt idx="25">
                  <c:v>316230</c:v>
                </c:pt>
                <c:pt idx="26">
                  <c:v>332156</c:v>
                </c:pt>
                <c:pt idx="27">
                  <c:v>307919</c:v>
                </c:pt>
                <c:pt idx="28">
                  <c:v>338460</c:v>
                </c:pt>
                <c:pt idx="29">
                  <c:v>307272</c:v>
                </c:pt>
                <c:pt idx="30">
                  <c:v>300731</c:v>
                </c:pt>
                <c:pt idx="31">
                  <c:v>339442</c:v>
                </c:pt>
                <c:pt idx="32">
                  <c:v>366816</c:v>
                </c:pt>
                <c:pt idx="33">
                  <c:v>379219</c:v>
                </c:pt>
                <c:pt idx="34">
                  <c:v>401359</c:v>
                </c:pt>
                <c:pt idx="35">
                  <c:v>411784</c:v>
                </c:pt>
                <c:pt idx="36">
                  <c:v>406818</c:v>
                </c:pt>
                <c:pt idx="37">
                  <c:v>415896</c:v>
                </c:pt>
                <c:pt idx="38">
                  <c:v>404324</c:v>
                </c:pt>
                <c:pt idx="39">
                  <c:v>384350</c:v>
                </c:pt>
                <c:pt idx="40">
                  <c:v>416672</c:v>
                </c:pt>
                <c:pt idx="41">
                  <c:v>360097</c:v>
                </c:pt>
                <c:pt idx="42">
                  <c:v>353646</c:v>
                </c:pt>
                <c:pt idx="43">
                  <c:v>352128</c:v>
                </c:pt>
                <c:pt idx="44">
                  <c:v>351210</c:v>
                </c:pt>
                <c:pt idx="45">
                  <c:v>360912</c:v>
                </c:pt>
                <c:pt idx="46">
                  <c:v>369817</c:v>
                </c:pt>
                <c:pt idx="47">
                  <c:v>370276</c:v>
                </c:pt>
                <c:pt idx="48">
                  <c:v>368754</c:v>
                </c:pt>
                <c:pt idx="49">
                  <c:v>350238</c:v>
                </c:pt>
                <c:pt idx="50">
                  <c:v>374649</c:v>
                </c:pt>
                <c:pt idx="51">
                  <c:v>369368</c:v>
                </c:pt>
                <c:pt idx="52">
                  <c:v>374825</c:v>
                </c:pt>
                <c:pt idx="53">
                  <c:v>379775</c:v>
                </c:pt>
                <c:pt idx="54">
                  <c:v>373031</c:v>
                </c:pt>
                <c:pt idx="55">
                  <c:v>366236</c:v>
                </c:pt>
                <c:pt idx="56">
                  <c:v>361796</c:v>
                </c:pt>
                <c:pt idx="57">
                  <c:v>357104</c:v>
                </c:pt>
                <c:pt idx="58">
                  <c:v>344853</c:v>
                </c:pt>
                <c:pt idx="59">
                  <c:v>326668</c:v>
                </c:pt>
                <c:pt idx="60">
                  <c:v>336465</c:v>
                </c:pt>
                <c:pt idx="61">
                  <c:v>327186</c:v>
                </c:pt>
                <c:pt idx="62">
                  <c:v>308212</c:v>
                </c:pt>
                <c:pt idx="63">
                  <c:v>295064</c:v>
                </c:pt>
                <c:pt idx="64">
                  <c:v>287147</c:v>
                </c:pt>
                <c:pt idx="65">
                  <c:v>289366</c:v>
                </c:pt>
                <c:pt idx="66">
                  <c:v>242369</c:v>
                </c:pt>
                <c:pt idx="67">
                  <c:v>222904</c:v>
                </c:pt>
                <c:pt idx="68">
                  <c:v>194477</c:v>
                </c:pt>
                <c:pt idx="69">
                  <c:v>169105</c:v>
                </c:pt>
                <c:pt idx="70">
                  <c:v>135414</c:v>
                </c:pt>
                <c:pt idx="71">
                  <c:v>120056</c:v>
                </c:pt>
                <c:pt idx="72">
                  <c:v>137966</c:v>
                </c:pt>
                <c:pt idx="73">
                  <c:v>137762</c:v>
                </c:pt>
                <c:pt idx="74">
                  <c:v>132789</c:v>
                </c:pt>
                <c:pt idx="75">
                  <c:v>130681</c:v>
                </c:pt>
                <c:pt idx="76">
                  <c:v>126643</c:v>
                </c:pt>
                <c:pt idx="77">
                  <c:v>117002</c:v>
                </c:pt>
                <c:pt idx="78">
                  <c:v>105628</c:v>
                </c:pt>
                <c:pt idx="79">
                  <c:v>99840</c:v>
                </c:pt>
                <c:pt idx="80">
                  <c:v>90094</c:v>
                </c:pt>
                <c:pt idx="81">
                  <c:v>85040</c:v>
                </c:pt>
                <c:pt idx="82">
                  <c:v>77431</c:v>
                </c:pt>
                <c:pt idx="83">
                  <c:v>69977</c:v>
                </c:pt>
                <c:pt idx="84">
                  <c:v>65175</c:v>
                </c:pt>
                <c:pt idx="85">
                  <c:v>61513</c:v>
                </c:pt>
                <c:pt idx="86">
                  <c:v>55932</c:v>
                </c:pt>
                <c:pt idx="87">
                  <c:v>48342</c:v>
                </c:pt>
                <c:pt idx="88">
                  <c:v>41477</c:v>
                </c:pt>
                <c:pt idx="89">
                  <c:v>34507</c:v>
                </c:pt>
                <c:pt idx="90">
                  <c:v>29101</c:v>
                </c:pt>
                <c:pt idx="91">
                  <c:v>22798</c:v>
                </c:pt>
                <c:pt idx="92">
                  <c:v>16640</c:v>
                </c:pt>
                <c:pt idx="93">
                  <c:v>12737</c:v>
                </c:pt>
                <c:pt idx="94">
                  <c:v>10266</c:v>
                </c:pt>
                <c:pt idx="95">
                  <c:v>7747</c:v>
                </c:pt>
                <c:pt idx="96">
                  <c:v>5023</c:v>
                </c:pt>
                <c:pt idx="97">
                  <c:v>3341</c:v>
                </c:pt>
                <c:pt idx="98">
                  <c:v>2308</c:v>
                </c:pt>
                <c:pt idx="99">
                  <c:v>1586</c:v>
                </c:pt>
                <c:pt idx="100">
                  <c:v>3068</c:v>
                </c:pt>
              </c:numCache>
            </c:numRef>
          </c:val>
          <c:smooth val="0"/>
          <c:extLst>
            <c:ext xmlns:c16="http://schemas.microsoft.com/office/drawing/2014/chart" uri="{C3380CC4-5D6E-409C-BE32-E72D297353CC}">
              <c16:uniqueId val="{00000000-297E-4FF6-8B66-CF5278673DC6}"/>
            </c:ext>
          </c:extLst>
        </c:ser>
        <c:ser>
          <c:idx val="1"/>
          <c:order val="1"/>
          <c:tx>
            <c:strRef>
              <c:f>[人口及駕照數推估.xlsx]製圖!$A$3</c:f>
              <c:strCache>
                <c:ptCount val="1"/>
                <c:pt idx="0">
                  <c:v>106年</c:v>
                </c:pt>
              </c:strCache>
            </c:strRef>
          </c:tx>
          <c:spPr>
            <a:ln w="25400" cap="rnd">
              <a:solidFill>
                <a:schemeClr val="accent2"/>
              </a:solidFill>
              <a:prstDash val="sysDash"/>
              <a:round/>
            </a:ln>
            <a:effectLst/>
          </c:spPr>
          <c:marker>
            <c:symbol val="none"/>
          </c:marker>
          <c:cat>
            <c:strRef>
              <c:f>[人口及駕照數推估.xlsx]製圖!$B$1:$CX$1</c:f>
              <c:strCache>
                <c:ptCount val="101"/>
                <c:pt idx="0">
                  <c:v>0歲</c:v>
                </c:pt>
                <c:pt idx="1">
                  <c:v>1歲</c:v>
                </c:pt>
                <c:pt idx="2">
                  <c:v>2歲</c:v>
                </c:pt>
                <c:pt idx="3">
                  <c:v>3歲</c:v>
                </c:pt>
                <c:pt idx="4">
                  <c:v>4歲</c:v>
                </c:pt>
                <c:pt idx="5">
                  <c:v>5歲</c:v>
                </c:pt>
                <c:pt idx="6">
                  <c:v>6歲</c:v>
                </c:pt>
                <c:pt idx="7">
                  <c:v>7歲</c:v>
                </c:pt>
                <c:pt idx="8">
                  <c:v>8歲</c:v>
                </c:pt>
                <c:pt idx="9">
                  <c:v>9歲</c:v>
                </c:pt>
                <c:pt idx="10">
                  <c:v>10歲</c:v>
                </c:pt>
                <c:pt idx="11">
                  <c:v>11歲</c:v>
                </c:pt>
                <c:pt idx="12">
                  <c:v>12歲</c:v>
                </c:pt>
                <c:pt idx="13">
                  <c:v>13歲</c:v>
                </c:pt>
                <c:pt idx="14">
                  <c:v>14歲</c:v>
                </c:pt>
                <c:pt idx="15">
                  <c:v>15歲</c:v>
                </c:pt>
                <c:pt idx="16">
                  <c:v>16歲</c:v>
                </c:pt>
                <c:pt idx="17">
                  <c:v>17歲</c:v>
                </c:pt>
                <c:pt idx="18">
                  <c:v>18歲</c:v>
                </c:pt>
                <c:pt idx="19">
                  <c:v>19歲</c:v>
                </c:pt>
                <c:pt idx="20">
                  <c:v>20歲</c:v>
                </c:pt>
                <c:pt idx="21">
                  <c:v>21歲</c:v>
                </c:pt>
                <c:pt idx="22">
                  <c:v>22歲</c:v>
                </c:pt>
                <c:pt idx="23">
                  <c:v>23歲</c:v>
                </c:pt>
                <c:pt idx="24">
                  <c:v>24歲</c:v>
                </c:pt>
                <c:pt idx="25">
                  <c:v>25歲</c:v>
                </c:pt>
                <c:pt idx="26">
                  <c:v>26歲</c:v>
                </c:pt>
                <c:pt idx="27">
                  <c:v>27歲</c:v>
                </c:pt>
                <c:pt idx="28">
                  <c:v>28歲</c:v>
                </c:pt>
                <c:pt idx="29">
                  <c:v>29歲</c:v>
                </c:pt>
                <c:pt idx="30">
                  <c:v>30歲</c:v>
                </c:pt>
                <c:pt idx="31">
                  <c:v>31歲</c:v>
                </c:pt>
                <c:pt idx="32">
                  <c:v>32歲</c:v>
                </c:pt>
                <c:pt idx="33">
                  <c:v>33歲</c:v>
                </c:pt>
                <c:pt idx="34">
                  <c:v>34歲</c:v>
                </c:pt>
                <c:pt idx="35">
                  <c:v>35歲</c:v>
                </c:pt>
                <c:pt idx="36">
                  <c:v>36歲</c:v>
                </c:pt>
                <c:pt idx="37">
                  <c:v>37歲</c:v>
                </c:pt>
                <c:pt idx="38">
                  <c:v>38歲</c:v>
                </c:pt>
                <c:pt idx="39">
                  <c:v>39歲</c:v>
                </c:pt>
                <c:pt idx="40">
                  <c:v>40歲</c:v>
                </c:pt>
                <c:pt idx="41">
                  <c:v>41歲</c:v>
                </c:pt>
                <c:pt idx="42">
                  <c:v>42歲</c:v>
                </c:pt>
                <c:pt idx="43">
                  <c:v>43歲</c:v>
                </c:pt>
                <c:pt idx="44">
                  <c:v>44歲</c:v>
                </c:pt>
                <c:pt idx="45">
                  <c:v>45歲</c:v>
                </c:pt>
                <c:pt idx="46">
                  <c:v>46歲</c:v>
                </c:pt>
                <c:pt idx="47">
                  <c:v>47歲</c:v>
                </c:pt>
                <c:pt idx="48">
                  <c:v>48歲</c:v>
                </c:pt>
                <c:pt idx="49">
                  <c:v>49歲</c:v>
                </c:pt>
                <c:pt idx="50">
                  <c:v>50歲</c:v>
                </c:pt>
                <c:pt idx="51">
                  <c:v>51歲</c:v>
                </c:pt>
                <c:pt idx="52">
                  <c:v>52歲</c:v>
                </c:pt>
                <c:pt idx="53">
                  <c:v>53歲</c:v>
                </c:pt>
                <c:pt idx="54">
                  <c:v>54歲</c:v>
                </c:pt>
                <c:pt idx="55">
                  <c:v>55歲</c:v>
                </c:pt>
                <c:pt idx="56">
                  <c:v>56歲</c:v>
                </c:pt>
                <c:pt idx="57">
                  <c:v>57歲</c:v>
                </c:pt>
                <c:pt idx="58">
                  <c:v>58歲</c:v>
                </c:pt>
                <c:pt idx="59">
                  <c:v>59歲</c:v>
                </c:pt>
                <c:pt idx="60">
                  <c:v>60歲</c:v>
                </c:pt>
                <c:pt idx="61">
                  <c:v>61歲</c:v>
                </c:pt>
                <c:pt idx="62">
                  <c:v>62歲</c:v>
                </c:pt>
                <c:pt idx="63">
                  <c:v>63歲</c:v>
                </c:pt>
                <c:pt idx="64">
                  <c:v>64歲</c:v>
                </c:pt>
                <c:pt idx="65">
                  <c:v>65歲</c:v>
                </c:pt>
                <c:pt idx="66">
                  <c:v>66歲</c:v>
                </c:pt>
                <c:pt idx="67">
                  <c:v>67歲</c:v>
                </c:pt>
                <c:pt idx="68">
                  <c:v>68歲</c:v>
                </c:pt>
                <c:pt idx="69">
                  <c:v>69歲</c:v>
                </c:pt>
                <c:pt idx="70">
                  <c:v>70歲</c:v>
                </c:pt>
                <c:pt idx="71">
                  <c:v>71歲</c:v>
                </c:pt>
                <c:pt idx="72">
                  <c:v>72歲</c:v>
                </c:pt>
                <c:pt idx="73">
                  <c:v>73歲</c:v>
                </c:pt>
                <c:pt idx="74">
                  <c:v>74歲</c:v>
                </c:pt>
                <c:pt idx="75">
                  <c:v>75歲</c:v>
                </c:pt>
                <c:pt idx="76">
                  <c:v>76歲</c:v>
                </c:pt>
                <c:pt idx="77">
                  <c:v>77歲</c:v>
                </c:pt>
                <c:pt idx="78">
                  <c:v>78歲</c:v>
                </c:pt>
                <c:pt idx="79">
                  <c:v>79歲</c:v>
                </c:pt>
                <c:pt idx="80">
                  <c:v>80歲</c:v>
                </c:pt>
                <c:pt idx="81">
                  <c:v>81歲</c:v>
                </c:pt>
                <c:pt idx="82">
                  <c:v>82歲</c:v>
                </c:pt>
                <c:pt idx="83">
                  <c:v>83歲</c:v>
                </c:pt>
                <c:pt idx="84">
                  <c:v>84歲</c:v>
                </c:pt>
                <c:pt idx="85">
                  <c:v>85歲</c:v>
                </c:pt>
                <c:pt idx="86">
                  <c:v>86歲</c:v>
                </c:pt>
                <c:pt idx="87">
                  <c:v>87歲</c:v>
                </c:pt>
                <c:pt idx="88">
                  <c:v>88歲</c:v>
                </c:pt>
                <c:pt idx="89">
                  <c:v>89歲</c:v>
                </c:pt>
                <c:pt idx="90">
                  <c:v>90歲</c:v>
                </c:pt>
                <c:pt idx="91">
                  <c:v>91歲</c:v>
                </c:pt>
                <c:pt idx="92">
                  <c:v>92歲</c:v>
                </c:pt>
                <c:pt idx="93">
                  <c:v>93歲</c:v>
                </c:pt>
                <c:pt idx="94">
                  <c:v>94歲</c:v>
                </c:pt>
                <c:pt idx="95">
                  <c:v>95歲</c:v>
                </c:pt>
                <c:pt idx="96">
                  <c:v>96歲</c:v>
                </c:pt>
                <c:pt idx="97">
                  <c:v>97歲</c:v>
                </c:pt>
                <c:pt idx="98">
                  <c:v>98歲</c:v>
                </c:pt>
                <c:pt idx="99">
                  <c:v>99歲</c:v>
                </c:pt>
                <c:pt idx="100">
                  <c:v>100歲及以上</c:v>
                </c:pt>
              </c:strCache>
            </c:strRef>
          </c:cat>
          <c:val>
            <c:numRef>
              <c:f>[人口及駕照數推估.xlsx]製圖!$B$3:$DB$3</c:f>
              <c:numCache>
                <c:formatCode>#,##0</c:formatCode>
                <c:ptCount val="105"/>
                <c:pt idx="0">
                  <c:v>195054</c:v>
                </c:pt>
                <c:pt idx="1">
                  <c:v>213222</c:v>
                </c:pt>
                <c:pt idx="2">
                  <c:v>216228</c:v>
                </c:pt>
                <c:pt idx="3">
                  <c:v>214456</c:v>
                </c:pt>
                <c:pt idx="4">
                  <c:v>198018</c:v>
                </c:pt>
                <c:pt idx="5">
                  <c:v>237877</c:v>
                </c:pt>
                <c:pt idx="6">
                  <c:v>201369</c:v>
                </c:pt>
                <c:pt idx="7">
                  <c:v>169456</c:v>
                </c:pt>
                <c:pt idx="8">
                  <c:v>195408</c:v>
                </c:pt>
                <c:pt idx="9">
                  <c:v>199416</c:v>
                </c:pt>
                <c:pt idx="10">
                  <c:v>206235</c:v>
                </c:pt>
                <c:pt idx="11">
                  <c:v>207163</c:v>
                </c:pt>
                <c:pt idx="12">
                  <c:v>208532</c:v>
                </c:pt>
                <c:pt idx="13">
                  <c:v>218612</c:v>
                </c:pt>
                <c:pt idx="14">
                  <c:v>227347</c:v>
                </c:pt>
                <c:pt idx="15">
                  <c:v>246191</c:v>
                </c:pt>
                <c:pt idx="16">
                  <c:v>256858</c:v>
                </c:pt>
                <c:pt idx="17">
                  <c:v>305623</c:v>
                </c:pt>
                <c:pt idx="18">
                  <c:v>282473</c:v>
                </c:pt>
                <c:pt idx="19">
                  <c:v>266961</c:v>
                </c:pt>
                <c:pt idx="20">
                  <c:v>322269</c:v>
                </c:pt>
                <c:pt idx="21">
                  <c:v>321153</c:v>
                </c:pt>
                <c:pt idx="22">
                  <c:v>323121</c:v>
                </c:pt>
                <c:pt idx="23">
                  <c:v>320806</c:v>
                </c:pt>
                <c:pt idx="24">
                  <c:v>324350</c:v>
                </c:pt>
                <c:pt idx="25">
                  <c:v>318097</c:v>
                </c:pt>
                <c:pt idx="26">
                  <c:v>316403</c:v>
                </c:pt>
                <c:pt idx="27">
                  <c:v>332743</c:v>
                </c:pt>
                <c:pt idx="28">
                  <c:v>308784</c:v>
                </c:pt>
                <c:pt idx="29">
                  <c:v>339301</c:v>
                </c:pt>
                <c:pt idx="30">
                  <c:v>308140</c:v>
                </c:pt>
                <c:pt idx="31">
                  <c:v>301473</c:v>
                </c:pt>
                <c:pt idx="32">
                  <c:v>339979</c:v>
                </c:pt>
                <c:pt idx="33">
                  <c:v>366964</c:v>
                </c:pt>
                <c:pt idx="34">
                  <c:v>379279</c:v>
                </c:pt>
                <c:pt idx="35">
                  <c:v>400965</c:v>
                </c:pt>
                <c:pt idx="36">
                  <c:v>411403</c:v>
                </c:pt>
                <c:pt idx="37">
                  <c:v>406710</c:v>
                </c:pt>
                <c:pt idx="38">
                  <c:v>415290</c:v>
                </c:pt>
                <c:pt idx="39">
                  <c:v>403725</c:v>
                </c:pt>
                <c:pt idx="40">
                  <c:v>383780</c:v>
                </c:pt>
                <c:pt idx="41">
                  <c:v>416022</c:v>
                </c:pt>
                <c:pt idx="42">
                  <c:v>359479</c:v>
                </c:pt>
                <c:pt idx="43">
                  <c:v>352951</c:v>
                </c:pt>
                <c:pt idx="44">
                  <c:v>351389</c:v>
                </c:pt>
                <c:pt idx="45">
                  <c:v>350350</c:v>
                </c:pt>
                <c:pt idx="46">
                  <c:v>359896</c:v>
                </c:pt>
                <c:pt idx="47">
                  <c:v>368735</c:v>
                </c:pt>
                <c:pt idx="48">
                  <c:v>369078</c:v>
                </c:pt>
                <c:pt idx="49">
                  <c:v>367528</c:v>
                </c:pt>
                <c:pt idx="50">
                  <c:v>349169</c:v>
                </c:pt>
                <c:pt idx="51">
                  <c:v>373476</c:v>
                </c:pt>
                <c:pt idx="52">
                  <c:v>368093</c:v>
                </c:pt>
                <c:pt idx="53">
                  <c:v>373411</c:v>
                </c:pt>
                <c:pt idx="54">
                  <c:v>378250</c:v>
                </c:pt>
                <c:pt idx="55">
                  <c:v>371411</c:v>
                </c:pt>
                <c:pt idx="56">
                  <c:v>364655</c:v>
                </c:pt>
                <c:pt idx="57">
                  <c:v>360001</c:v>
                </c:pt>
                <c:pt idx="58">
                  <c:v>355297</c:v>
                </c:pt>
                <c:pt idx="59">
                  <c:v>342953</c:v>
                </c:pt>
                <c:pt idx="60">
                  <c:v>324645</c:v>
                </c:pt>
                <c:pt idx="61">
                  <c:v>334044</c:v>
                </c:pt>
                <c:pt idx="62">
                  <c:v>324721</c:v>
                </c:pt>
                <c:pt idx="63">
                  <c:v>305938</c:v>
                </c:pt>
                <c:pt idx="64">
                  <c:v>292537</c:v>
                </c:pt>
                <c:pt idx="65">
                  <c:v>284464</c:v>
                </c:pt>
                <c:pt idx="66">
                  <c:v>286173</c:v>
                </c:pt>
                <c:pt idx="67">
                  <c:v>239359</c:v>
                </c:pt>
                <c:pt idx="68">
                  <c:v>219843</c:v>
                </c:pt>
                <c:pt idx="69">
                  <c:v>191464</c:v>
                </c:pt>
                <c:pt idx="70">
                  <c:v>166239</c:v>
                </c:pt>
                <c:pt idx="71">
                  <c:v>132994</c:v>
                </c:pt>
                <c:pt idx="72">
                  <c:v>117555</c:v>
                </c:pt>
                <c:pt idx="73">
                  <c:v>134811</c:v>
                </c:pt>
                <c:pt idx="74">
                  <c:v>134386</c:v>
                </c:pt>
                <c:pt idx="75">
                  <c:v>129050</c:v>
                </c:pt>
                <c:pt idx="76">
                  <c:v>126604</c:v>
                </c:pt>
                <c:pt idx="77">
                  <c:v>122366</c:v>
                </c:pt>
                <c:pt idx="78">
                  <c:v>112566</c:v>
                </c:pt>
                <c:pt idx="79">
                  <c:v>101181</c:v>
                </c:pt>
                <c:pt idx="80">
                  <c:v>95186</c:v>
                </c:pt>
                <c:pt idx="81">
                  <c:v>85609</c:v>
                </c:pt>
                <c:pt idx="82">
                  <c:v>80432</c:v>
                </c:pt>
                <c:pt idx="83">
                  <c:v>72914</c:v>
                </c:pt>
                <c:pt idx="84">
                  <c:v>65285</c:v>
                </c:pt>
                <c:pt idx="85">
                  <c:v>60436</c:v>
                </c:pt>
                <c:pt idx="86">
                  <c:v>56660</c:v>
                </c:pt>
                <c:pt idx="87">
                  <c:v>51256</c:v>
                </c:pt>
                <c:pt idx="88">
                  <c:v>43740</c:v>
                </c:pt>
                <c:pt idx="89">
                  <c:v>37123</c:v>
                </c:pt>
                <c:pt idx="90">
                  <c:v>30276</c:v>
                </c:pt>
                <c:pt idx="91">
                  <c:v>25130</c:v>
                </c:pt>
                <c:pt idx="92">
                  <c:v>19326</c:v>
                </c:pt>
                <c:pt idx="93">
                  <c:v>13865</c:v>
                </c:pt>
                <c:pt idx="94">
                  <c:v>10193</c:v>
                </c:pt>
                <c:pt idx="95">
                  <c:v>8022</c:v>
                </c:pt>
                <c:pt idx="96">
                  <c:v>5925</c:v>
                </c:pt>
                <c:pt idx="97">
                  <c:v>3716</c:v>
                </c:pt>
                <c:pt idx="98">
                  <c:v>2356</c:v>
                </c:pt>
                <c:pt idx="99">
                  <c:v>1522</c:v>
                </c:pt>
                <c:pt idx="100">
                  <c:v>2160</c:v>
                </c:pt>
              </c:numCache>
            </c:numRef>
          </c:val>
          <c:smooth val="1"/>
          <c:extLst>
            <c:ext xmlns:c16="http://schemas.microsoft.com/office/drawing/2014/chart" uri="{C3380CC4-5D6E-409C-BE32-E72D297353CC}">
              <c16:uniqueId val="{00000001-297E-4FF6-8B66-CF5278673DC6}"/>
            </c:ext>
          </c:extLst>
        </c:ser>
        <c:ser>
          <c:idx val="0"/>
          <c:order val="2"/>
          <c:tx>
            <c:strRef>
              <c:f>[人口及駕照數推估.xlsx]製圖!$A$4</c:f>
              <c:strCache>
                <c:ptCount val="1"/>
                <c:pt idx="0">
                  <c:v>111年</c:v>
                </c:pt>
              </c:strCache>
            </c:strRef>
          </c:tx>
          <c:spPr>
            <a:ln w="25400" cap="rnd">
              <a:solidFill>
                <a:schemeClr val="accent1"/>
              </a:solidFill>
              <a:prstDash val="sysDash"/>
              <a:round/>
            </a:ln>
            <a:effectLst/>
          </c:spPr>
          <c:marker>
            <c:symbol val="none"/>
          </c:marker>
          <c:cat>
            <c:strRef>
              <c:f>[人口及駕照數推估.xlsx]製圖!$B$1:$CX$1</c:f>
              <c:strCache>
                <c:ptCount val="101"/>
                <c:pt idx="0">
                  <c:v>0歲</c:v>
                </c:pt>
                <c:pt idx="1">
                  <c:v>1歲</c:v>
                </c:pt>
                <c:pt idx="2">
                  <c:v>2歲</c:v>
                </c:pt>
                <c:pt idx="3">
                  <c:v>3歲</c:v>
                </c:pt>
                <c:pt idx="4">
                  <c:v>4歲</c:v>
                </c:pt>
                <c:pt idx="5">
                  <c:v>5歲</c:v>
                </c:pt>
                <c:pt idx="6">
                  <c:v>6歲</c:v>
                </c:pt>
                <c:pt idx="7">
                  <c:v>7歲</c:v>
                </c:pt>
                <c:pt idx="8">
                  <c:v>8歲</c:v>
                </c:pt>
                <c:pt idx="9">
                  <c:v>9歲</c:v>
                </c:pt>
                <c:pt idx="10">
                  <c:v>10歲</c:v>
                </c:pt>
                <c:pt idx="11">
                  <c:v>11歲</c:v>
                </c:pt>
                <c:pt idx="12">
                  <c:v>12歲</c:v>
                </c:pt>
                <c:pt idx="13">
                  <c:v>13歲</c:v>
                </c:pt>
                <c:pt idx="14">
                  <c:v>14歲</c:v>
                </c:pt>
                <c:pt idx="15">
                  <c:v>15歲</c:v>
                </c:pt>
                <c:pt idx="16">
                  <c:v>16歲</c:v>
                </c:pt>
                <c:pt idx="17">
                  <c:v>17歲</c:v>
                </c:pt>
                <c:pt idx="18">
                  <c:v>18歲</c:v>
                </c:pt>
                <c:pt idx="19">
                  <c:v>19歲</c:v>
                </c:pt>
                <c:pt idx="20">
                  <c:v>20歲</c:v>
                </c:pt>
                <c:pt idx="21">
                  <c:v>21歲</c:v>
                </c:pt>
                <c:pt idx="22">
                  <c:v>22歲</c:v>
                </c:pt>
                <c:pt idx="23">
                  <c:v>23歲</c:v>
                </c:pt>
                <c:pt idx="24">
                  <c:v>24歲</c:v>
                </c:pt>
                <c:pt idx="25">
                  <c:v>25歲</c:v>
                </c:pt>
                <c:pt idx="26">
                  <c:v>26歲</c:v>
                </c:pt>
                <c:pt idx="27">
                  <c:v>27歲</c:v>
                </c:pt>
                <c:pt idx="28">
                  <c:v>28歲</c:v>
                </c:pt>
                <c:pt idx="29">
                  <c:v>29歲</c:v>
                </c:pt>
                <c:pt idx="30">
                  <c:v>30歲</c:v>
                </c:pt>
                <c:pt idx="31">
                  <c:v>31歲</c:v>
                </c:pt>
                <c:pt idx="32">
                  <c:v>32歲</c:v>
                </c:pt>
                <c:pt idx="33">
                  <c:v>33歲</c:v>
                </c:pt>
                <c:pt idx="34">
                  <c:v>34歲</c:v>
                </c:pt>
                <c:pt idx="35">
                  <c:v>35歲</c:v>
                </c:pt>
                <c:pt idx="36">
                  <c:v>36歲</c:v>
                </c:pt>
                <c:pt idx="37">
                  <c:v>37歲</c:v>
                </c:pt>
                <c:pt idx="38">
                  <c:v>38歲</c:v>
                </c:pt>
                <c:pt idx="39">
                  <c:v>39歲</c:v>
                </c:pt>
                <c:pt idx="40">
                  <c:v>40歲</c:v>
                </c:pt>
                <c:pt idx="41">
                  <c:v>41歲</c:v>
                </c:pt>
                <c:pt idx="42">
                  <c:v>42歲</c:v>
                </c:pt>
                <c:pt idx="43">
                  <c:v>43歲</c:v>
                </c:pt>
                <c:pt idx="44">
                  <c:v>44歲</c:v>
                </c:pt>
                <c:pt idx="45">
                  <c:v>45歲</c:v>
                </c:pt>
                <c:pt idx="46">
                  <c:v>46歲</c:v>
                </c:pt>
                <c:pt idx="47">
                  <c:v>47歲</c:v>
                </c:pt>
                <c:pt idx="48">
                  <c:v>48歲</c:v>
                </c:pt>
                <c:pt idx="49">
                  <c:v>49歲</c:v>
                </c:pt>
                <c:pt idx="50">
                  <c:v>50歲</c:v>
                </c:pt>
                <c:pt idx="51">
                  <c:v>51歲</c:v>
                </c:pt>
                <c:pt idx="52">
                  <c:v>52歲</c:v>
                </c:pt>
                <c:pt idx="53">
                  <c:v>53歲</c:v>
                </c:pt>
                <c:pt idx="54">
                  <c:v>54歲</c:v>
                </c:pt>
                <c:pt idx="55">
                  <c:v>55歲</c:v>
                </c:pt>
                <c:pt idx="56">
                  <c:v>56歲</c:v>
                </c:pt>
                <c:pt idx="57">
                  <c:v>57歲</c:v>
                </c:pt>
                <c:pt idx="58">
                  <c:v>58歲</c:v>
                </c:pt>
                <c:pt idx="59">
                  <c:v>59歲</c:v>
                </c:pt>
                <c:pt idx="60">
                  <c:v>60歲</c:v>
                </c:pt>
                <c:pt idx="61">
                  <c:v>61歲</c:v>
                </c:pt>
                <c:pt idx="62">
                  <c:v>62歲</c:v>
                </c:pt>
                <c:pt idx="63">
                  <c:v>63歲</c:v>
                </c:pt>
                <c:pt idx="64">
                  <c:v>64歲</c:v>
                </c:pt>
                <c:pt idx="65">
                  <c:v>65歲</c:v>
                </c:pt>
                <c:pt idx="66">
                  <c:v>66歲</c:v>
                </c:pt>
                <c:pt idx="67">
                  <c:v>67歲</c:v>
                </c:pt>
                <c:pt idx="68">
                  <c:v>68歲</c:v>
                </c:pt>
                <c:pt idx="69">
                  <c:v>69歲</c:v>
                </c:pt>
                <c:pt idx="70">
                  <c:v>70歲</c:v>
                </c:pt>
                <c:pt idx="71">
                  <c:v>71歲</c:v>
                </c:pt>
                <c:pt idx="72">
                  <c:v>72歲</c:v>
                </c:pt>
                <c:pt idx="73">
                  <c:v>73歲</c:v>
                </c:pt>
                <c:pt idx="74">
                  <c:v>74歲</c:v>
                </c:pt>
                <c:pt idx="75">
                  <c:v>75歲</c:v>
                </c:pt>
                <c:pt idx="76">
                  <c:v>76歲</c:v>
                </c:pt>
                <c:pt idx="77">
                  <c:v>77歲</c:v>
                </c:pt>
                <c:pt idx="78">
                  <c:v>78歲</c:v>
                </c:pt>
                <c:pt idx="79">
                  <c:v>79歲</c:v>
                </c:pt>
                <c:pt idx="80">
                  <c:v>80歲</c:v>
                </c:pt>
                <c:pt idx="81">
                  <c:v>81歲</c:v>
                </c:pt>
                <c:pt idx="82">
                  <c:v>82歲</c:v>
                </c:pt>
                <c:pt idx="83">
                  <c:v>83歲</c:v>
                </c:pt>
                <c:pt idx="84">
                  <c:v>84歲</c:v>
                </c:pt>
                <c:pt idx="85">
                  <c:v>85歲</c:v>
                </c:pt>
                <c:pt idx="86">
                  <c:v>86歲</c:v>
                </c:pt>
                <c:pt idx="87">
                  <c:v>87歲</c:v>
                </c:pt>
                <c:pt idx="88">
                  <c:v>88歲</c:v>
                </c:pt>
                <c:pt idx="89">
                  <c:v>89歲</c:v>
                </c:pt>
                <c:pt idx="90">
                  <c:v>90歲</c:v>
                </c:pt>
                <c:pt idx="91">
                  <c:v>91歲</c:v>
                </c:pt>
                <c:pt idx="92">
                  <c:v>92歲</c:v>
                </c:pt>
                <c:pt idx="93">
                  <c:v>93歲</c:v>
                </c:pt>
                <c:pt idx="94">
                  <c:v>94歲</c:v>
                </c:pt>
                <c:pt idx="95">
                  <c:v>95歲</c:v>
                </c:pt>
                <c:pt idx="96">
                  <c:v>96歲</c:v>
                </c:pt>
                <c:pt idx="97">
                  <c:v>97歲</c:v>
                </c:pt>
                <c:pt idx="98">
                  <c:v>98歲</c:v>
                </c:pt>
                <c:pt idx="99">
                  <c:v>99歲</c:v>
                </c:pt>
                <c:pt idx="100">
                  <c:v>100歲及以上</c:v>
                </c:pt>
              </c:strCache>
            </c:strRef>
          </c:cat>
          <c:val>
            <c:numRef>
              <c:f>[人口及駕照數推估.xlsx]製圖!$B$4:$DB$4</c:f>
              <c:numCache>
                <c:formatCode>#,##0</c:formatCode>
                <c:ptCount val="105"/>
                <c:pt idx="0">
                  <c:v>180207</c:v>
                </c:pt>
                <c:pt idx="1">
                  <c:v>195833</c:v>
                </c:pt>
                <c:pt idx="2">
                  <c:v>198857</c:v>
                </c:pt>
                <c:pt idx="3">
                  <c:v>201924</c:v>
                </c:pt>
                <c:pt idx="4">
                  <c:v>205796</c:v>
                </c:pt>
                <c:pt idx="5">
                  <c:v>209591</c:v>
                </c:pt>
                <c:pt idx="6">
                  <c:v>213837</c:v>
                </c:pt>
                <c:pt idx="7">
                  <c:v>216379</c:v>
                </c:pt>
                <c:pt idx="8">
                  <c:v>214666</c:v>
                </c:pt>
                <c:pt idx="9">
                  <c:v>198224</c:v>
                </c:pt>
                <c:pt idx="10">
                  <c:v>237774</c:v>
                </c:pt>
                <c:pt idx="11">
                  <c:v>201429</c:v>
                </c:pt>
                <c:pt idx="12">
                  <c:v>169731</c:v>
                </c:pt>
                <c:pt idx="13">
                  <c:v>195592</c:v>
                </c:pt>
                <c:pt idx="14">
                  <c:v>199534</c:v>
                </c:pt>
                <c:pt idx="15">
                  <c:v>206264</c:v>
                </c:pt>
                <c:pt idx="16">
                  <c:v>207068</c:v>
                </c:pt>
                <c:pt idx="17">
                  <c:v>208295</c:v>
                </c:pt>
                <c:pt idx="18">
                  <c:v>218447</c:v>
                </c:pt>
                <c:pt idx="19">
                  <c:v>227242</c:v>
                </c:pt>
                <c:pt idx="20">
                  <c:v>245819</c:v>
                </c:pt>
                <c:pt idx="21">
                  <c:v>256386</c:v>
                </c:pt>
                <c:pt idx="22">
                  <c:v>305086</c:v>
                </c:pt>
                <c:pt idx="23">
                  <c:v>281853</c:v>
                </c:pt>
                <c:pt idx="24">
                  <c:v>266302</c:v>
                </c:pt>
                <c:pt idx="25">
                  <c:v>321570</c:v>
                </c:pt>
                <c:pt idx="26">
                  <c:v>320679</c:v>
                </c:pt>
                <c:pt idx="27">
                  <c:v>323055</c:v>
                </c:pt>
                <c:pt idx="28">
                  <c:v>321264</c:v>
                </c:pt>
                <c:pt idx="29">
                  <c:v>325366</c:v>
                </c:pt>
                <c:pt idx="30">
                  <c:v>319704</c:v>
                </c:pt>
                <c:pt idx="31">
                  <c:v>318364</c:v>
                </c:pt>
                <c:pt idx="32">
                  <c:v>334598</c:v>
                </c:pt>
                <c:pt idx="33">
                  <c:v>310570</c:v>
                </c:pt>
                <c:pt idx="34">
                  <c:v>340570</c:v>
                </c:pt>
                <c:pt idx="35">
                  <c:v>309054</c:v>
                </c:pt>
                <c:pt idx="36">
                  <c:v>302018</c:v>
                </c:pt>
                <c:pt idx="37">
                  <c:v>339969</c:v>
                </c:pt>
                <c:pt idx="38">
                  <c:v>366365</c:v>
                </c:pt>
                <c:pt idx="39">
                  <c:v>378162</c:v>
                </c:pt>
                <c:pt idx="40">
                  <c:v>399403</c:v>
                </c:pt>
                <c:pt idx="41">
                  <c:v>409379</c:v>
                </c:pt>
                <c:pt idx="42">
                  <c:v>404129</c:v>
                </c:pt>
                <c:pt idx="43">
                  <c:v>412218</c:v>
                </c:pt>
                <c:pt idx="44">
                  <c:v>400404</c:v>
                </c:pt>
                <c:pt idx="45">
                  <c:v>380261</c:v>
                </c:pt>
                <c:pt idx="46">
                  <c:v>411595</c:v>
                </c:pt>
                <c:pt idx="47">
                  <c:v>355432</c:v>
                </c:pt>
                <c:pt idx="48">
                  <c:v>348612</c:v>
                </c:pt>
                <c:pt idx="49">
                  <c:v>346680</c:v>
                </c:pt>
                <c:pt idx="50">
                  <c:v>345397</c:v>
                </c:pt>
                <c:pt idx="51">
                  <c:v>354501</c:v>
                </c:pt>
                <c:pt idx="52">
                  <c:v>362794</c:v>
                </c:pt>
                <c:pt idx="53">
                  <c:v>362813</c:v>
                </c:pt>
                <c:pt idx="54">
                  <c:v>360921</c:v>
                </c:pt>
                <c:pt idx="55">
                  <c:v>342500</c:v>
                </c:pt>
                <c:pt idx="56">
                  <c:v>365876</c:v>
                </c:pt>
                <c:pt idx="57">
                  <c:v>360182</c:v>
                </c:pt>
                <c:pt idx="58">
                  <c:v>364774</c:v>
                </c:pt>
                <c:pt idx="59">
                  <c:v>368868</c:v>
                </c:pt>
                <c:pt idx="60">
                  <c:v>361480</c:v>
                </c:pt>
                <c:pt idx="61">
                  <c:v>354115</c:v>
                </c:pt>
                <c:pt idx="62">
                  <c:v>348828</c:v>
                </c:pt>
                <c:pt idx="63">
                  <c:v>343492</c:v>
                </c:pt>
                <c:pt idx="64">
                  <c:v>330755</c:v>
                </c:pt>
                <c:pt idx="65">
                  <c:v>312245</c:v>
                </c:pt>
                <c:pt idx="66">
                  <c:v>320145</c:v>
                </c:pt>
                <c:pt idx="67">
                  <c:v>309796</c:v>
                </c:pt>
                <c:pt idx="68">
                  <c:v>290335</c:v>
                </c:pt>
                <c:pt idx="69">
                  <c:v>275970</c:v>
                </c:pt>
                <c:pt idx="70">
                  <c:v>266546</c:v>
                </c:pt>
                <c:pt idx="71">
                  <c:v>266203</c:v>
                </c:pt>
                <c:pt idx="72">
                  <c:v>220911</c:v>
                </c:pt>
                <c:pt idx="73">
                  <c:v>201143</c:v>
                </c:pt>
                <c:pt idx="74">
                  <c:v>173446</c:v>
                </c:pt>
                <c:pt idx="75">
                  <c:v>148979</c:v>
                </c:pt>
                <c:pt idx="76">
                  <c:v>117781</c:v>
                </c:pt>
                <c:pt idx="77">
                  <c:v>102724</c:v>
                </c:pt>
                <c:pt idx="78">
                  <c:v>115976</c:v>
                </c:pt>
                <c:pt idx="79">
                  <c:v>113698</c:v>
                </c:pt>
                <c:pt idx="80">
                  <c:v>107093</c:v>
                </c:pt>
                <c:pt idx="81">
                  <c:v>102897</c:v>
                </c:pt>
                <c:pt idx="82">
                  <c:v>97262</c:v>
                </c:pt>
                <c:pt idx="83">
                  <c:v>87271</c:v>
                </c:pt>
                <c:pt idx="84">
                  <c:v>76116</c:v>
                </c:pt>
                <c:pt idx="85">
                  <c:v>69443</c:v>
                </c:pt>
                <c:pt idx="86">
                  <c:v>60380</c:v>
                </c:pt>
                <c:pt idx="87">
                  <c:v>54781</c:v>
                </c:pt>
                <c:pt idx="88">
                  <c:v>47641</c:v>
                </c:pt>
                <c:pt idx="89">
                  <c:v>40796</c:v>
                </c:pt>
                <c:pt idx="90">
                  <c:v>35623</c:v>
                </c:pt>
                <c:pt idx="91">
                  <c:v>31331</c:v>
                </c:pt>
                <c:pt idx="92">
                  <c:v>26267</c:v>
                </c:pt>
                <c:pt idx="93">
                  <c:v>20568</c:v>
                </c:pt>
                <c:pt idx="94">
                  <c:v>15769</c:v>
                </c:pt>
                <c:pt idx="95">
                  <c:v>11711</c:v>
                </c:pt>
                <c:pt idx="96">
                  <c:v>8700</c:v>
                </c:pt>
                <c:pt idx="97">
                  <c:v>5942</c:v>
                </c:pt>
                <c:pt idx="98">
                  <c:v>3721</c:v>
                </c:pt>
                <c:pt idx="99">
                  <c:v>2365</c:v>
                </c:pt>
                <c:pt idx="100">
                  <c:v>2740</c:v>
                </c:pt>
              </c:numCache>
            </c:numRef>
          </c:val>
          <c:smooth val="0"/>
          <c:extLst>
            <c:ext xmlns:c16="http://schemas.microsoft.com/office/drawing/2014/chart" uri="{C3380CC4-5D6E-409C-BE32-E72D297353CC}">
              <c16:uniqueId val="{00000002-297E-4FF6-8B66-CF5278673DC6}"/>
            </c:ext>
          </c:extLst>
        </c:ser>
        <c:ser>
          <c:idx val="2"/>
          <c:order val="3"/>
          <c:tx>
            <c:strRef>
              <c:f>[人口及駕照數推估.xlsx]製圖!$A$5</c:f>
              <c:strCache>
                <c:ptCount val="1"/>
                <c:pt idx="0">
                  <c:v>116年</c:v>
                </c:pt>
              </c:strCache>
            </c:strRef>
          </c:tx>
          <c:spPr>
            <a:ln w="25400" cap="rnd">
              <a:solidFill>
                <a:schemeClr val="accent3"/>
              </a:solidFill>
              <a:prstDash val="sysDash"/>
              <a:round/>
            </a:ln>
            <a:effectLst/>
          </c:spPr>
          <c:marker>
            <c:symbol val="none"/>
          </c:marker>
          <c:cat>
            <c:strRef>
              <c:f>[人口及駕照數推估.xlsx]製圖!$B$1:$CX$1</c:f>
              <c:strCache>
                <c:ptCount val="101"/>
                <c:pt idx="0">
                  <c:v>0歲</c:v>
                </c:pt>
                <c:pt idx="1">
                  <c:v>1歲</c:v>
                </c:pt>
                <c:pt idx="2">
                  <c:v>2歲</c:v>
                </c:pt>
                <c:pt idx="3">
                  <c:v>3歲</c:v>
                </c:pt>
                <c:pt idx="4">
                  <c:v>4歲</c:v>
                </c:pt>
                <c:pt idx="5">
                  <c:v>5歲</c:v>
                </c:pt>
                <c:pt idx="6">
                  <c:v>6歲</c:v>
                </c:pt>
                <c:pt idx="7">
                  <c:v>7歲</c:v>
                </c:pt>
                <c:pt idx="8">
                  <c:v>8歲</c:v>
                </c:pt>
                <c:pt idx="9">
                  <c:v>9歲</c:v>
                </c:pt>
                <c:pt idx="10">
                  <c:v>10歲</c:v>
                </c:pt>
                <c:pt idx="11">
                  <c:v>11歲</c:v>
                </c:pt>
                <c:pt idx="12">
                  <c:v>12歲</c:v>
                </c:pt>
                <c:pt idx="13">
                  <c:v>13歲</c:v>
                </c:pt>
                <c:pt idx="14">
                  <c:v>14歲</c:v>
                </c:pt>
                <c:pt idx="15">
                  <c:v>15歲</c:v>
                </c:pt>
                <c:pt idx="16">
                  <c:v>16歲</c:v>
                </c:pt>
                <c:pt idx="17">
                  <c:v>17歲</c:v>
                </c:pt>
                <c:pt idx="18">
                  <c:v>18歲</c:v>
                </c:pt>
                <c:pt idx="19">
                  <c:v>19歲</c:v>
                </c:pt>
                <c:pt idx="20">
                  <c:v>20歲</c:v>
                </c:pt>
                <c:pt idx="21">
                  <c:v>21歲</c:v>
                </c:pt>
                <c:pt idx="22">
                  <c:v>22歲</c:v>
                </c:pt>
                <c:pt idx="23">
                  <c:v>23歲</c:v>
                </c:pt>
                <c:pt idx="24">
                  <c:v>24歲</c:v>
                </c:pt>
                <c:pt idx="25">
                  <c:v>25歲</c:v>
                </c:pt>
                <c:pt idx="26">
                  <c:v>26歲</c:v>
                </c:pt>
                <c:pt idx="27">
                  <c:v>27歲</c:v>
                </c:pt>
                <c:pt idx="28">
                  <c:v>28歲</c:v>
                </c:pt>
                <c:pt idx="29">
                  <c:v>29歲</c:v>
                </c:pt>
                <c:pt idx="30">
                  <c:v>30歲</c:v>
                </c:pt>
                <c:pt idx="31">
                  <c:v>31歲</c:v>
                </c:pt>
                <c:pt idx="32">
                  <c:v>32歲</c:v>
                </c:pt>
                <c:pt idx="33">
                  <c:v>33歲</c:v>
                </c:pt>
                <c:pt idx="34">
                  <c:v>34歲</c:v>
                </c:pt>
                <c:pt idx="35">
                  <c:v>35歲</c:v>
                </c:pt>
                <c:pt idx="36">
                  <c:v>36歲</c:v>
                </c:pt>
                <c:pt idx="37">
                  <c:v>37歲</c:v>
                </c:pt>
                <c:pt idx="38">
                  <c:v>38歲</c:v>
                </c:pt>
                <c:pt idx="39">
                  <c:v>39歲</c:v>
                </c:pt>
                <c:pt idx="40">
                  <c:v>40歲</c:v>
                </c:pt>
                <c:pt idx="41">
                  <c:v>41歲</c:v>
                </c:pt>
                <c:pt idx="42">
                  <c:v>42歲</c:v>
                </c:pt>
                <c:pt idx="43">
                  <c:v>43歲</c:v>
                </c:pt>
                <c:pt idx="44">
                  <c:v>44歲</c:v>
                </c:pt>
                <c:pt idx="45">
                  <c:v>45歲</c:v>
                </c:pt>
                <c:pt idx="46">
                  <c:v>46歲</c:v>
                </c:pt>
                <c:pt idx="47">
                  <c:v>47歲</c:v>
                </c:pt>
                <c:pt idx="48">
                  <c:v>48歲</c:v>
                </c:pt>
                <c:pt idx="49">
                  <c:v>49歲</c:v>
                </c:pt>
                <c:pt idx="50">
                  <c:v>50歲</c:v>
                </c:pt>
                <c:pt idx="51">
                  <c:v>51歲</c:v>
                </c:pt>
                <c:pt idx="52">
                  <c:v>52歲</c:v>
                </c:pt>
                <c:pt idx="53">
                  <c:v>53歲</c:v>
                </c:pt>
                <c:pt idx="54">
                  <c:v>54歲</c:v>
                </c:pt>
                <c:pt idx="55">
                  <c:v>55歲</c:v>
                </c:pt>
                <c:pt idx="56">
                  <c:v>56歲</c:v>
                </c:pt>
                <c:pt idx="57">
                  <c:v>57歲</c:v>
                </c:pt>
                <c:pt idx="58">
                  <c:v>58歲</c:v>
                </c:pt>
                <c:pt idx="59">
                  <c:v>59歲</c:v>
                </c:pt>
                <c:pt idx="60">
                  <c:v>60歲</c:v>
                </c:pt>
                <c:pt idx="61">
                  <c:v>61歲</c:v>
                </c:pt>
                <c:pt idx="62">
                  <c:v>62歲</c:v>
                </c:pt>
                <c:pt idx="63">
                  <c:v>63歲</c:v>
                </c:pt>
                <c:pt idx="64">
                  <c:v>64歲</c:v>
                </c:pt>
                <c:pt idx="65">
                  <c:v>65歲</c:v>
                </c:pt>
                <c:pt idx="66">
                  <c:v>66歲</c:v>
                </c:pt>
                <c:pt idx="67">
                  <c:v>67歲</c:v>
                </c:pt>
                <c:pt idx="68">
                  <c:v>68歲</c:v>
                </c:pt>
                <c:pt idx="69">
                  <c:v>69歲</c:v>
                </c:pt>
                <c:pt idx="70">
                  <c:v>70歲</c:v>
                </c:pt>
                <c:pt idx="71">
                  <c:v>71歲</c:v>
                </c:pt>
                <c:pt idx="72">
                  <c:v>72歲</c:v>
                </c:pt>
                <c:pt idx="73">
                  <c:v>73歲</c:v>
                </c:pt>
                <c:pt idx="74">
                  <c:v>74歲</c:v>
                </c:pt>
                <c:pt idx="75">
                  <c:v>75歲</c:v>
                </c:pt>
                <c:pt idx="76">
                  <c:v>76歲</c:v>
                </c:pt>
                <c:pt idx="77">
                  <c:v>77歲</c:v>
                </c:pt>
                <c:pt idx="78">
                  <c:v>78歲</c:v>
                </c:pt>
                <c:pt idx="79">
                  <c:v>79歲</c:v>
                </c:pt>
                <c:pt idx="80">
                  <c:v>80歲</c:v>
                </c:pt>
                <c:pt idx="81">
                  <c:v>81歲</c:v>
                </c:pt>
                <c:pt idx="82">
                  <c:v>82歲</c:v>
                </c:pt>
                <c:pt idx="83">
                  <c:v>83歲</c:v>
                </c:pt>
                <c:pt idx="84">
                  <c:v>84歲</c:v>
                </c:pt>
                <c:pt idx="85">
                  <c:v>85歲</c:v>
                </c:pt>
                <c:pt idx="86">
                  <c:v>86歲</c:v>
                </c:pt>
                <c:pt idx="87">
                  <c:v>87歲</c:v>
                </c:pt>
                <c:pt idx="88">
                  <c:v>88歲</c:v>
                </c:pt>
                <c:pt idx="89">
                  <c:v>89歲</c:v>
                </c:pt>
                <c:pt idx="90">
                  <c:v>90歲</c:v>
                </c:pt>
                <c:pt idx="91">
                  <c:v>91歲</c:v>
                </c:pt>
                <c:pt idx="92">
                  <c:v>92歲</c:v>
                </c:pt>
                <c:pt idx="93">
                  <c:v>93歲</c:v>
                </c:pt>
                <c:pt idx="94">
                  <c:v>94歲</c:v>
                </c:pt>
                <c:pt idx="95">
                  <c:v>95歲</c:v>
                </c:pt>
                <c:pt idx="96">
                  <c:v>96歲</c:v>
                </c:pt>
                <c:pt idx="97">
                  <c:v>97歲</c:v>
                </c:pt>
                <c:pt idx="98">
                  <c:v>98歲</c:v>
                </c:pt>
                <c:pt idx="99">
                  <c:v>99歲</c:v>
                </c:pt>
                <c:pt idx="100">
                  <c:v>100歲及以上</c:v>
                </c:pt>
              </c:strCache>
            </c:strRef>
          </c:cat>
          <c:val>
            <c:numRef>
              <c:f>[人口及駕照數推估.xlsx]製圖!$B$5:$DB$5</c:f>
              <c:numCache>
                <c:formatCode>#,##0</c:formatCode>
                <c:ptCount val="105"/>
                <c:pt idx="0">
                  <c:v>166778</c:v>
                </c:pt>
                <c:pt idx="1">
                  <c:v>181485</c:v>
                </c:pt>
                <c:pt idx="2">
                  <c:v>184303</c:v>
                </c:pt>
                <c:pt idx="3">
                  <c:v>187010</c:v>
                </c:pt>
                <c:pt idx="4">
                  <c:v>190615</c:v>
                </c:pt>
                <c:pt idx="5">
                  <c:v>194075</c:v>
                </c:pt>
                <c:pt idx="6">
                  <c:v>196723</c:v>
                </c:pt>
                <c:pt idx="7">
                  <c:v>199265</c:v>
                </c:pt>
                <c:pt idx="8">
                  <c:v>202328</c:v>
                </c:pt>
                <c:pt idx="9">
                  <c:v>206077</c:v>
                </c:pt>
                <c:pt idx="10">
                  <c:v>209713</c:v>
                </c:pt>
                <c:pt idx="11">
                  <c:v>213936</c:v>
                </c:pt>
                <c:pt idx="12">
                  <c:v>216588</c:v>
                </c:pt>
                <c:pt idx="13">
                  <c:v>214878</c:v>
                </c:pt>
                <c:pt idx="14">
                  <c:v>198423</c:v>
                </c:pt>
                <c:pt idx="15">
                  <c:v>237790</c:v>
                </c:pt>
                <c:pt idx="16">
                  <c:v>201416</c:v>
                </c:pt>
                <c:pt idx="17">
                  <c:v>169694</c:v>
                </c:pt>
                <c:pt idx="18">
                  <c:v>195582</c:v>
                </c:pt>
                <c:pt idx="19">
                  <c:v>199601</c:v>
                </c:pt>
                <c:pt idx="20">
                  <c:v>206133</c:v>
                </c:pt>
                <c:pt idx="21">
                  <c:v>206872</c:v>
                </c:pt>
                <c:pt idx="22">
                  <c:v>208158</c:v>
                </c:pt>
                <c:pt idx="23">
                  <c:v>218129</c:v>
                </c:pt>
                <c:pt idx="24">
                  <c:v>226802</c:v>
                </c:pt>
                <c:pt idx="25">
                  <c:v>245486</c:v>
                </c:pt>
                <c:pt idx="26">
                  <c:v>256256</c:v>
                </c:pt>
                <c:pt idx="27">
                  <c:v>305164</c:v>
                </c:pt>
                <c:pt idx="28">
                  <c:v>282542</c:v>
                </c:pt>
                <c:pt idx="29">
                  <c:v>267624</c:v>
                </c:pt>
                <c:pt idx="30">
                  <c:v>323172</c:v>
                </c:pt>
                <c:pt idx="31">
                  <c:v>322613</c:v>
                </c:pt>
                <c:pt idx="32">
                  <c:v>324957</c:v>
                </c:pt>
                <c:pt idx="33">
                  <c:v>322986</c:v>
                </c:pt>
                <c:pt idx="34">
                  <c:v>326725</c:v>
                </c:pt>
                <c:pt idx="35">
                  <c:v>320563</c:v>
                </c:pt>
                <c:pt idx="36">
                  <c:v>318821</c:v>
                </c:pt>
                <c:pt idx="37">
                  <c:v>334674</c:v>
                </c:pt>
                <c:pt idx="38">
                  <c:v>310446</c:v>
                </c:pt>
                <c:pt idx="39">
                  <c:v>339833</c:v>
                </c:pt>
                <c:pt idx="40">
                  <c:v>308307</c:v>
                </c:pt>
                <c:pt idx="41">
                  <c:v>300995</c:v>
                </c:pt>
                <c:pt idx="42">
                  <c:v>338104</c:v>
                </c:pt>
                <c:pt idx="43">
                  <c:v>363882</c:v>
                </c:pt>
                <c:pt idx="44">
                  <c:v>375218</c:v>
                </c:pt>
                <c:pt idx="45">
                  <c:v>395816</c:v>
                </c:pt>
                <c:pt idx="46">
                  <c:v>405173</c:v>
                </c:pt>
                <c:pt idx="47">
                  <c:v>399626</c:v>
                </c:pt>
                <c:pt idx="48">
                  <c:v>407181</c:v>
                </c:pt>
                <c:pt idx="49">
                  <c:v>395127</c:v>
                </c:pt>
                <c:pt idx="50">
                  <c:v>375018</c:v>
                </c:pt>
                <c:pt idx="51">
                  <c:v>405583</c:v>
                </c:pt>
                <c:pt idx="52">
                  <c:v>349983</c:v>
                </c:pt>
                <c:pt idx="53">
                  <c:v>343008</c:v>
                </c:pt>
                <c:pt idx="54">
                  <c:v>340787</c:v>
                </c:pt>
                <c:pt idx="55">
                  <c:v>339188</c:v>
                </c:pt>
                <c:pt idx="56">
                  <c:v>347699</c:v>
                </c:pt>
                <c:pt idx="57">
                  <c:v>355444</c:v>
                </c:pt>
                <c:pt idx="58">
                  <c:v>354925</c:v>
                </c:pt>
                <c:pt idx="59">
                  <c:v>352497</c:v>
                </c:pt>
                <c:pt idx="60">
                  <c:v>333899</c:v>
                </c:pt>
                <c:pt idx="61">
                  <c:v>355965</c:v>
                </c:pt>
                <c:pt idx="62">
                  <c:v>349713</c:v>
                </c:pt>
                <c:pt idx="63">
                  <c:v>353403</c:v>
                </c:pt>
                <c:pt idx="64">
                  <c:v>356595</c:v>
                </c:pt>
                <c:pt idx="65">
                  <c:v>348537</c:v>
                </c:pt>
                <c:pt idx="66">
                  <c:v>340320</c:v>
                </c:pt>
                <c:pt idx="67">
                  <c:v>333820</c:v>
                </c:pt>
                <c:pt idx="68">
                  <c:v>327062</c:v>
                </c:pt>
                <c:pt idx="69">
                  <c:v>313171</c:v>
                </c:pt>
                <c:pt idx="70">
                  <c:v>293784</c:v>
                </c:pt>
                <c:pt idx="71">
                  <c:v>299122</c:v>
                </c:pt>
                <c:pt idx="72">
                  <c:v>287311</c:v>
                </c:pt>
                <c:pt idx="73">
                  <c:v>267072</c:v>
                </c:pt>
                <c:pt idx="74">
                  <c:v>251509</c:v>
                </c:pt>
                <c:pt idx="75">
                  <c:v>240443</c:v>
                </c:pt>
                <c:pt idx="76">
                  <c:v>237449</c:v>
                </c:pt>
                <c:pt idx="77">
                  <c:v>194532</c:v>
                </c:pt>
                <c:pt idx="78">
                  <c:v>174575</c:v>
                </c:pt>
                <c:pt idx="79">
                  <c:v>148162</c:v>
                </c:pt>
                <c:pt idx="80">
                  <c:v>124932</c:v>
                </c:pt>
                <c:pt idx="81">
                  <c:v>96863</c:v>
                </c:pt>
                <c:pt idx="82">
                  <c:v>82683</c:v>
                </c:pt>
                <c:pt idx="83">
                  <c:v>91110</c:v>
                </c:pt>
                <c:pt idx="84">
                  <c:v>86776</c:v>
                </c:pt>
                <c:pt idx="85">
                  <c:v>79363</c:v>
                </c:pt>
                <c:pt idx="86">
                  <c:v>73832</c:v>
                </c:pt>
                <c:pt idx="87">
                  <c:v>67523</c:v>
                </c:pt>
                <c:pt idx="88">
                  <c:v>58276</c:v>
                </c:pt>
                <c:pt idx="89">
                  <c:v>48767</c:v>
                </c:pt>
                <c:pt idx="90">
                  <c:v>42186</c:v>
                </c:pt>
                <c:pt idx="91">
                  <c:v>34565</c:v>
                </c:pt>
                <c:pt idx="92">
                  <c:v>29264</c:v>
                </c:pt>
                <c:pt idx="93">
                  <c:v>23451</c:v>
                </c:pt>
                <c:pt idx="94">
                  <c:v>18181</c:v>
                </c:pt>
                <c:pt idx="95">
                  <c:v>14485</c:v>
                </c:pt>
                <c:pt idx="96">
                  <c:v>11387</c:v>
                </c:pt>
                <c:pt idx="97">
                  <c:v>8478</c:v>
                </c:pt>
                <c:pt idx="98">
                  <c:v>5789</c:v>
                </c:pt>
                <c:pt idx="99">
                  <c:v>3836</c:v>
                </c:pt>
                <c:pt idx="100">
                  <c:v>4324</c:v>
                </c:pt>
              </c:numCache>
            </c:numRef>
          </c:val>
          <c:smooth val="0"/>
          <c:extLst>
            <c:ext xmlns:c16="http://schemas.microsoft.com/office/drawing/2014/chart" uri="{C3380CC4-5D6E-409C-BE32-E72D297353CC}">
              <c16:uniqueId val="{00000003-297E-4FF6-8B66-CF5278673DC6}"/>
            </c:ext>
          </c:extLst>
        </c:ser>
        <c:ser>
          <c:idx val="3"/>
          <c:order val="4"/>
          <c:tx>
            <c:strRef>
              <c:f>[人口及駕照數推估.xlsx]製圖!$A$6</c:f>
              <c:strCache>
                <c:ptCount val="1"/>
                <c:pt idx="0">
                  <c:v>121年</c:v>
                </c:pt>
              </c:strCache>
            </c:strRef>
          </c:tx>
          <c:spPr>
            <a:ln w="25400" cap="rnd">
              <a:solidFill>
                <a:schemeClr val="accent4"/>
              </a:solidFill>
              <a:prstDash val="sysDash"/>
              <a:round/>
            </a:ln>
            <a:effectLst/>
          </c:spPr>
          <c:marker>
            <c:symbol val="none"/>
          </c:marker>
          <c:cat>
            <c:strRef>
              <c:f>[人口及駕照數推估.xlsx]製圖!$B$1:$CX$1</c:f>
              <c:strCache>
                <c:ptCount val="101"/>
                <c:pt idx="0">
                  <c:v>0歲</c:v>
                </c:pt>
                <c:pt idx="1">
                  <c:v>1歲</c:v>
                </c:pt>
                <c:pt idx="2">
                  <c:v>2歲</c:v>
                </c:pt>
                <c:pt idx="3">
                  <c:v>3歲</c:v>
                </c:pt>
                <c:pt idx="4">
                  <c:v>4歲</c:v>
                </c:pt>
                <c:pt idx="5">
                  <c:v>5歲</c:v>
                </c:pt>
                <c:pt idx="6">
                  <c:v>6歲</c:v>
                </c:pt>
                <c:pt idx="7">
                  <c:v>7歲</c:v>
                </c:pt>
                <c:pt idx="8">
                  <c:v>8歲</c:v>
                </c:pt>
                <c:pt idx="9">
                  <c:v>9歲</c:v>
                </c:pt>
                <c:pt idx="10">
                  <c:v>10歲</c:v>
                </c:pt>
                <c:pt idx="11">
                  <c:v>11歲</c:v>
                </c:pt>
                <c:pt idx="12">
                  <c:v>12歲</c:v>
                </c:pt>
                <c:pt idx="13">
                  <c:v>13歲</c:v>
                </c:pt>
                <c:pt idx="14">
                  <c:v>14歲</c:v>
                </c:pt>
                <c:pt idx="15">
                  <c:v>15歲</c:v>
                </c:pt>
                <c:pt idx="16">
                  <c:v>16歲</c:v>
                </c:pt>
                <c:pt idx="17">
                  <c:v>17歲</c:v>
                </c:pt>
                <c:pt idx="18">
                  <c:v>18歲</c:v>
                </c:pt>
                <c:pt idx="19">
                  <c:v>19歲</c:v>
                </c:pt>
                <c:pt idx="20">
                  <c:v>20歲</c:v>
                </c:pt>
                <c:pt idx="21">
                  <c:v>21歲</c:v>
                </c:pt>
                <c:pt idx="22">
                  <c:v>22歲</c:v>
                </c:pt>
                <c:pt idx="23">
                  <c:v>23歲</c:v>
                </c:pt>
                <c:pt idx="24">
                  <c:v>24歲</c:v>
                </c:pt>
                <c:pt idx="25">
                  <c:v>25歲</c:v>
                </c:pt>
                <c:pt idx="26">
                  <c:v>26歲</c:v>
                </c:pt>
                <c:pt idx="27">
                  <c:v>27歲</c:v>
                </c:pt>
                <c:pt idx="28">
                  <c:v>28歲</c:v>
                </c:pt>
                <c:pt idx="29">
                  <c:v>29歲</c:v>
                </c:pt>
                <c:pt idx="30">
                  <c:v>30歲</c:v>
                </c:pt>
                <c:pt idx="31">
                  <c:v>31歲</c:v>
                </c:pt>
                <c:pt idx="32">
                  <c:v>32歲</c:v>
                </c:pt>
                <c:pt idx="33">
                  <c:v>33歲</c:v>
                </c:pt>
                <c:pt idx="34">
                  <c:v>34歲</c:v>
                </c:pt>
                <c:pt idx="35">
                  <c:v>35歲</c:v>
                </c:pt>
                <c:pt idx="36">
                  <c:v>36歲</c:v>
                </c:pt>
                <c:pt idx="37">
                  <c:v>37歲</c:v>
                </c:pt>
                <c:pt idx="38">
                  <c:v>38歲</c:v>
                </c:pt>
                <c:pt idx="39">
                  <c:v>39歲</c:v>
                </c:pt>
                <c:pt idx="40">
                  <c:v>40歲</c:v>
                </c:pt>
                <c:pt idx="41">
                  <c:v>41歲</c:v>
                </c:pt>
                <c:pt idx="42">
                  <c:v>42歲</c:v>
                </c:pt>
                <c:pt idx="43">
                  <c:v>43歲</c:v>
                </c:pt>
                <c:pt idx="44">
                  <c:v>44歲</c:v>
                </c:pt>
                <c:pt idx="45">
                  <c:v>45歲</c:v>
                </c:pt>
                <c:pt idx="46">
                  <c:v>46歲</c:v>
                </c:pt>
                <c:pt idx="47">
                  <c:v>47歲</c:v>
                </c:pt>
                <c:pt idx="48">
                  <c:v>48歲</c:v>
                </c:pt>
                <c:pt idx="49">
                  <c:v>49歲</c:v>
                </c:pt>
                <c:pt idx="50">
                  <c:v>50歲</c:v>
                </c:pt>
                <c:pt idx="51">
                  <c:v>51歲</c:v>
                </c:pt>
                <c:pt idx="52">
                  <c:v>52歲</c:v>
                </c:pt>
                <c:pt idx="53">
                  <c:v>53歲</c:v>
                </c:pt>
                <c:pt idx="54">
                  <c:v>54歲</c:v>
                </c:pt>
                <c:pt idx="55">
                  <c:v>55歲</c:v>
                </c:pt>
                <c:pt idx="56">
                  <c:v>56歲</c:v>
                </c:pt>
                <c:pt idx="57">
                  <c:v>57歲</c:v>
                </c:pt>
                <c:pt idx="58">
                  <c:v>58歲</c:v>
                </c:pt>
                <c:pt idx="59">
                  <c:v>59歲</c:v>
                </c:pt>
                <c:pt idx="60">
                  <c:v>60歲</c:v>
                </c:pt>
                <c:pt idx="61">
                  <c:v>61歲</c:v>
                </c:pt>
                <c:pt idx="62">
                  <c:v>62歲</c:v>
                </c:pt>
                <c:pt idx="63">
                  <c:v>63歲</c:v>
                </c:pt>
                <c:pt idx="64">
                  <c:v>64歲</c:v>
                </c:pt>
                <c:pt idx="65">
                  <c:v>65歲</c:v>
                </c:pt>
                <c:pt idx="66">
                  <c:v>66歲</c:v>
                </c:pt>
                <c:pt idx="67">
                  <c:v>67歲</c:v>
                </c:pt>
                <c:pt idx="68">
                  <c:v>68歲</c:v>
                </c:pt>
                <c:pt idx="69">
                  <c:v>69歲</c:v>
                </c:pt>
                <c:pt idx="70">
                  <c:v>70歲</c:v>
                </c:pt>
                <c:pt idx="71">
                  <c:v>71歲</c:v>
                </c:pt>
                <c:pt idx="72">
                  <c:v>72歲</c:v>
                </c:pt>
                <c:pt idx="73">
                  <c:v>73歲</c:v>
                </c:pt>
                <c:pt idx="74">
                  <c:v>74歲</c:v>
                </c:pt>
                <c:pt idx="75">
                  <c:v>75歲</c:v>
                </c:pt>
                <c:pt idx="76">
                  <c:v>76歲</c:v>
                </c:pt>
                <c:pt idx="77">
                  <c:v>77歲</c:v>
                </c:pt>
                <c:pt idx="78">
                  <c:v>78歲</c:v>
                </c:pt>
                <c:pt idx="79">
                  <c:v>79歲</c:v>
                </c:pt>
                <c:pt idx="80">
                  <c:v>80歲</c:v>
                </c:pt>
                <c:pt idx="81">
                  <c:v>81歲</c:v>
                </c:pt>
                <c:pt idx="82">
                  <c:v>82歲</c:v>
                </c:pt>
                <c:pt idx="83">
                  <c:v>83歲</c:v>
                </c:pt>
                <c:pt idx="84">
                  <c:v>84歲</c:v>
                </c:pt>
                <c:pt idx="85">
                  <c:v>85歲</c:v>
                </c:pt>
                <c:pt idx="86">
                  <c:v>86歲</c:v>
                </c:pt>
                <c:pt idx="87">
                  <c:v>87歲</c:v>
                </c:pt>
                <c:pt idx="88">
                  <c:v>88歲</c:v>
                </c:pt>
                <c:pt idx="89">
                  <c:v>89歲</c:v>
                </c:pt>
                <c:pt idx="90">
                  <c:v>90歲</c:v>
                </c:pt>
                <c:pt idx="91">
                  <c:v>91歲</c:v>
                </c:pt>
                <c:pt idx="92">
                  <c:v>92歲</c:v>
                </c:pt>
                <c:pt idx="93">
                  <c:v>93歲</c:v>
                </c:pt>
                <c:pt idx="94">
                  <c:v>94歲</c:v>
                </c:pt>
                <c:pt idx="95">
                  <c:v>95歲</c:v>
                </c:pt>
                <c:pt idx="96">
                  <c:v>96歲</c:v>
                </c:pt>
                <c:pt idx="97">
                  <c:v>97歲</c:v>
                </c:pt>
                <c:pt idx="98">
                  <c:v>98歲</c:v>
                </c:pt>
                <c:pt idx="99">
                  <c:v>99歲</c:v>
                </c:pt>
                <c:pt idx="100">
                  <c:v>100歲及以上</c:v>
                </c:pt>
              </c:strCache>
            </c:strRef>
          </c:cat>
          <c:val>
            <c:numRef>
              <c:f>[人口及駕照數推估.xlsx]製圖!$B$6:$DB$6</c:f>
              <c:numCache>
                <c:formatCode>#,##0</c:formatCode>
                <c:ptCount val="105"/>
                <c:pt idx="0">
                  <c:v>147782</c:v>
                </c:pt>
                <c:pt idx="1">
                  <c:v>163007</c:v>
                </c:pt>
                <c:pt idx="2">
                  <c:v>167728</c:v>
                </c:pt>
                <c:pt idx="3">
                  <c:v>171826</c:v>
                </c:pt>
                <c:pt idx="4">
                  <c:v>176202</c:v>
                </c:pt>
                <c:pt idx="5">
                  <c:v>180040</c:v>
                </c:pt>
                <c:pt idx="6">
                  <c:v>182605</c:v>
                </c:pt>
                <c:pt idx="7">
                  <c:v>184919</c:v>
                </c:pt>
                <c:pt idx="8">
                  <c:v>187597</c:v>
                </c:pt>
                <c:pt idx="9">
                  <c:v>191055</c:v>
                </c:pt>
                <c:pt idx="10">
                  <c:v>194344</c:v>
                </c:pt>
                <c:pt idx="11">
                  <c:v>196966</c:v>
                </c:pt>
                <c:pt idx="12">
                  <c:v>199600</c:v>
                </c:pt>
                <c:pt idx="13">
                  <c:v>202638</c:v>
                </c:pt>
                <c:pt idx="14">
                  <c:v>206317</c:v>
                </c:pt>
                <c:pt idx="15">
                  <c:v>209866</c:v>
                </c:pt>
                <c:pt idx="16">
                  <c:v>213943</c:v>
                </c:pt>
                <c:pt idx="17">
                  <c:v>216452</c:v>
                </c:pt>
                <c:pt idx="18">
                  <c:v>214867</c:v>
                </c:pt>
                <c:pt idx="19">
                  <c:v>198559</c:v>
                </c:pt>
                <c:pt idx="20">
                  <c:v>237615</c:v>
                </c:pt>
                <c:pt idx="21">
                  <c:v>201306</c:v>
                </c:pt>
                <c:pt idx="22">
                  <c:v>169730</c:v>
                </c:pt>
                <c:pt idx="23">
                  <c:v>195398</c:v>
                </c:pt>
                <c:pt idx="24">
                  <c:v>199312</c:v>
                </c:pt>
                <c:pt idx="25">
                  <c:v>205990</c:v>
                </c:pt>
                <c:pt idx="26">
                  <c:v>206985</c:v>
                </c:pt>
                <c:pt idx="27">
                  <c:v>208704</c:v>
                </c:pt>
                <c:pt idx="28">
                  <c:v>219147</c:v>
                </c:pt>
                <c:pt idx="29">
                  <c:v>228328</c:v>
                </c:pt>
                <c:pt idx="30">
                  <c:v>247454</c:v>
                </c:pt>
                <c:pt idx="31">
                  <c:v>258499</c:v>
                </c:pt>
                <c:pt idx="32">
                  <c:v>307165</c:v>
                </c:pt>
                <c:pt idx="33">
                  <c:v>284474</c:v>
                </c:pt>
                <c:pt idx="34">
                  <c:v>269313</c:v>
                </c:pt>
                <c:pt idx="35">
                  <c:v>324046</c:v>
                </c:pt>
                <c:pt idx="36">
                  <c:v>323095</c:v>
                </c:pt>
                <c:pt idx="37">
                  <c:v>325158</c:v>
                </c:pt>
                <c:pt idx="38">
                  <c:v>322838</c:v>
                </c:pt>
                <c:pt idx="39">
                  <c:v>326170</c:v>
                </c:pt>
                <c:pt idx="40">
                  <c:v>319795</c:v>
                </c:pt>
                <c:pt idx="41">
                  <c:v>317712</c:v>
                </c:pt>
                <c:pt idx="42">
                  <c:v>332910</c:v>
                </c:pt>
                <c:pt idx="43">
                  <c:v>308578</c:v>
                </c:pt>
                <c:pt idx="44">
                  <c:v>337345</c:v>
                </c:pt>
                <c:pt idx="45">
                  <c:v>305805</c:v>
                </c:pt>
                <c:pt idx="46">
                  <c:v>298194</c:v>
                </c:pt>
                <c:pt idx="47">
                  <c:v>334544</c:v>
                </c:pt>
                <c:pt idx="48">
                  <c:v>359626</c:v>
                </c:pt>
                <c:pt idx="49">
                  <c:v>370443</c:v>
                </c:pt>
                <c:pt idx="50">
                  <c:v>390493</c:v>
                </c:pt>
                <c:pt idx="51">
                  <c:v>399456</c:v>
                </c:pt>
                <c:pt idx="52">
                  <c:v>393646</c:v>
                </c:pt>
                <c:pt idx="53">
                  <c:v>400792</c:v>
                </c:pt>
                <c:pt idx="54">
                  <c:v>388627</c:v>
                </c:pt>
                <c:pt idx="55">
                  <c:v>368533</c:v>
                </c:pt>
                <c:pt idx="56">
                  <c:v>398111</c:v>
                </c:pt>
                <c:pt idx="57">
                  <c:v>343277</c:v>
                </c:pt>
                <c:pt idx="58">
                  <c:v>335969</c:v>
                </c:pt>
                <c:pt idx="59">
                  <c:v>333288</c:v>
                </c:pt>
                <c:pt idx="60">
                  <c:v>331193</c:v>
                </c:pt>
                <c:pt idx="61">
                  <c:v>338826</c:v>
                </c:pt>
                <c:pt idx="62">
                  <c:v>345708</c:v>
                </c:pt>
                <c:pt idx="63">
                  <c:v>344512</c:v>
                </c:pt>
                <c:pt idx="64">
                  <c:v>341436</c:v>
                </c:pt>
                <c:pt idx="65">
                  <c:v>322634</c:v>
                </c:pt>
                <c:pt idx="66">
                  <c:v>342912</c:v>
                </c:pt>
                <c:pt idx="67">
                  <c:v>335536</c:v>
                </c:pt>
                <c:pt idx="68">
                  <c:v>337408</c:v>
                </c:pt>
                <c:pt idx="69">
                  <c:v>338660</c:v>
                </c:pt>
                <c:pt idx="70">
                  <c:v>328984</c:v>
                </c:pt>
                <c:pt idx="71">
                  <c:v>319099</c:v>
                </c:pt>
                <c:pt idx="72">
                  <c:v>310831</c:v>
                </c:pt>
                <c:pt idx="73">
                  <c:v>302172</c:v>
                </c:pt>
                <c:pt idx="74">
                  <c:v>286799</c:v>
                </c:pt>
                <c:pt idx="75">
                  <c:v>266471</c:v>
                </c:pt>
                <c:pt idx="76">
                  <c:v>268393</c:v>
                </c:pt>
                <c:pt idx="77">
                  <c:v>254660</c:v>
                </c:pt>
                <c:pt idx="78">
                  <c:v>233488</c:v>
                </c:pt>
                <c:pt idx="79">
                  <c:v>216608</c:v>
                </c:pt>
                <c:pt idx="80">
                  <c:v>203415</c:v>
                </c:pt>
                <c:pt idx="81">
                  <c:v>197156</c:v>
                </c:pt>
                <c:pt idx="82">
                  <c:v>158185</c:v>
                </c:pt>
                <c:pt idx="83">
                  <c:v>138725</c:v>
                </c:pt>
                <c:pt idx="84">
                  <c:v>114481</c:v>
                </c:pt>
                <c:pt idx="85">
                  <c:v>93815</c:v>
                </c:pt>
                <c:pt idx="86">
                  <c:v>70516</c:v>
                </c:pt>
                <c:pt idx="87">
                  <c:v>58270</c:v>
                </c:pt>
                <c:pt idx="88">
                  <c:v>61792</c:v>
                </c:pt>
                <c:pt idx="89">
                  <c:v>56538</c:v>
                </c:pt>
                <c:pt idx="90">
                  <c:v>49107</c:v>
                </c:pt>
                <c:pt idx="91">
                  <c:v>43146</c:v>
                </c:pt>
                <c:pt idx="92">
                  <c:v>36924</c:v>
                </c:pt>
                <c:pt idx="93">
                  <c:v>29479</c:v>
                </c:pt>
                <c:pt idx="94">
                  <c:v>22446</c:v>
                </c:pt>
                <c:pt idx="95">
                  <c:v>17842</c:v>
                </c:pt>
                <c:pt idx="96">
                  <c:v>13149</c:v>
                </c:pt>
                <c:pt idx="97">
                  <c:v>9970</c:v>
                </c:pt>
                <c:pt idx="98">
                  <c:v>6999</c:v>
                </c:pt>
                <c:pt idx="99">
                  <c:v>4702</c:v>
                </c:pt>
                <c:pt idx="100">
                  <c:v>6161</c:v>
                </c:pt>
              </c:numCache>
            </c:numRef>
          </c:val>
          <c:smooth val="0"/>
          <c:extLst>
            <c:ext xmlns:c16="http://schemas.microsoft.com/office/drawing/2014/chart" uri="{C3380CC4-5D6E-409C-BE32-E72D297353CC}">
              <c16:uniqueId val="{00000004-297E-4FF6-8B66-CF5278673DC6}"/>
            </c:ext>
          </c:extLst>
        </c:ser>
        <c:ser>
          <c:idx val="4"/>
          <c:order val="5"/>
          <c:tx>
            <c:strRef>
              <c:f>[人口及駕照數推估.xlsx]製圖!$A$7</c:f>
              <c:strCache>
                <c:ptCount val="1"/>
                <c:pt idx="0">
                  <c:v>126年</c:v>
                </c:pt>
              </c:strCache>
            </c:strRef>
          </c:tx>
          <c:spPr>
            <a:ln w="25400" cap="rnd">
              <a:solidFill>
                <a:schemeClr val="tx1"/>
              </a:solidFill>
              <a:prstDash val="sysDash"/>
              <a:round/>
            </a:ln>
            <a:effectLst/>
          </c:spPr>
          <c:marker>
            <c:symbol val="none"/>
          </c:marker>
          <c:cat>
            <c:strRef>
              <c:f>[人口及駕照數推估.xlsx]製圖!$B$1:$CX$1</c:f>
              <c:strCache>
                <c:ptCount val="101"/>
                <c:pt idx="0">
                  <c:v>0歲</c:v>
                </c:pt>
                <c:pt idx="1">
                  <c:v>1歲</c:v>
                </c:pt>
                <c:pt idx="2">
                  <c:v>2歲</c:v>
                </c:pt>
                <c:pt idx="3">
                  <c:v>3歲</c:v>
                </c:pt>
                <c:pt idx="4">
                  <c:v>4歲</c:v>
                </c:pt>
                <c:pt idx="5">
                  <c:v>5歲</c:v>
                </c:pt>
                <c:pt idx="6">
                  <c:v>6歲</c:v>
                </c:pt>
                <c:pt idx="7">
                  <c:v>7歲</c:v>
                </c:pt>
                <c:pt idx="8">
                  <c:v>8歲</c:v>
                </c:pt>
                <c:pt idx="9">
                  <c:v>9歲</c:v>
                </c:pt>
                <c:pt idx="10">
                  <c:v>10歲</c:v>
                </c:pt>
                <c:pt idx="11">
                  <c:v>11歲</c:v>
                </c:pt>
                <c:pt idx="12">
                  <c:v>12歲</c:v>
                </c:pt>
                <c:pt idx="13">
                  <c:v>13歲</c:v>
                </c:pt>
                <c:pt idx="14">
                  <c:v>14歲</c:v>
                </c:pt>
                <c:pt idx="15">
                  <c:v>15歲</c:v>
                </c:pt>
                <c:pt idx="16">
                  <c:v>16歲</c:v>
                </c:pt>
                <c:pt idx="17">
                  <c:v>17歲</c:v>
                </c:pt>
                <c:pt idx="18">
                  <c:v>18歲</c:v>
                </c:pt>
                <c:pt idx="19">
                  <c:v>19歲</c:v>
                </c:pt>
                <c:pt idx="20">
                  <c:v>20歲</c:v>
                </c:pt>
                <c:pt idx="21">
                  <c:v>21歲</c:v>
                </c:pt>
                <c:pt idx="22">
                  <c:v>22歲</c:v>
                </c:pt>
                <c:pt idx="23">
                  <c:v>23歲</c:v>
                </c:pt>
                <c:pt idx="24">
                  <c:v>24歲</c:v>
                </c:pt>
                <c:pt idx="25">
                  <c:v>25歲</c:v>
                </c:pt>
                <c:pt idx="26">
                  <c:v>26歲</c:v>
                </c:pt>
                <c:pt idx="27">
                  <c:v>27歲</c:v>
                </c:pt>
                <c:pt idx="28">
                  <c:v>28歲</c:v>
                </c:pt>
                <c:pt idx="29">
                  <c:v>29歲</c:v>
                </c:pt>
                <c:pt idx="30">
                  <c:v>30歲</c:v>
                </c:pt>
                <c:pt idx="31">
                  <c:v>31歲</c:v>
                </c:pt>
                <c:pt idx="32">
                  <c:v>32歲</c:v>
                </c:pt>
                <c:pt idx="33">
                  <c:v>33歲</c:v>
                </c:pt>
                <c:pt idx="34">
                  <c:v>34歲</c:v>
                </c:pt>
                <c:pt idx="35">
                  <c:v>35歲</c:v>
                </c:pt>
                <c:pt idx="36">
                  <c:v>36歲</c:v>
                </c:pt>
                <c:pt idx="37">
                  <c:v>37歲</c:v>
                </c:pt>
                <c:pt idx="38">
                  <c:v>38歲</c:v>
                </c:pt>
                <c:pt idx="39">
                  <c:v>39歲</c:v>
                </c:pt>
                <c:pt idx="40">
                  <c:v>40歲</c:v>
                </c:pt>
                <c:pt idx="41">
                  <c:v>41歲</c:v>
                </c:pt>
                <c:pt idx="42">
                  <c:v>42歲</c:v>
                </c:pt>
                <c:pt idx="43">
                  <c:v>43歲</c:v>
                </c:pt>
                <c:pt idx="44">
                  <c:v>44歲</c:v>
                </c:pt>
                <c:pt idx="45">
                  <c:v>45歲</c:v>
                </c:pt>
                <c:pt idx="46">
                  <c:v>46歲</c:v>
                </c:pt>
                <c:pt idx="47">
                  <c:v>47歲</c:v>
                </c:pt>
                <c:pt idx="48">
                  <c:v>48歲</c:v>
                </c:pt>
                <c:pt idx="49">
                  <c:v>49歲</c:v>
                </c:pt>
                <c:pt idx="50">
                  <c:v>50歲</c:v>
                </c:pt>
                <c:pt idx="51">
                  <c:v>51歲</c:v>
                </c:pt>
                <c:pt idx="52">
                  <c:v>52歲</c:v>
                </c:pt>
                <c:pt idx="53">
                  <c:v>53歲</c:v>
                </c:pt>
                <c:pt idx="54">
                  <c:v>54歲</c:v>
                </c:pt>
                <c:pt idx="55">
                  <c:v>55歲</c:v>
                </c:pt>
                <c:pt idx="56">
                  <c:v>56歲</c:v>
                </c:pt>
                <c:pt idx="57">
                  <c:v>57歲</c:v>
                </c:pt>
                <c:pt idx="58">
                  <c:v>58歲</c:v>
                </c:pt>
                <c:pt idx="59">
                  <c:v>59歲</c:v>
                </c:pt>
                <c:pt idx="60">
                  <c:v>60歲</c:v>
                </c:pt>
                <c:pt idx="61">
                  <c:v>61歲</c:v>
                </c:pt>
                <c:pt idx="62">
                  <c:v>62歲</c:v>
                </c:pt>
                <c:pt idx="63">
                  <c:v>63歲</c:v>
                </c:pt>
                <c:pt idx="64">
                  <c:v>64歲</c:v>
                </c:pt>
                <c:pt idx="65">
                  <c:v>65歲</c:v>
                </c:pt>
                <c:pt idx="66">
                  <c:v>66歲</c:v>
                </c:pt>
                <c:pt idx="67">
                  <c:v>67歲</c:v>
                </c:pt>
                <c:pt idx="68">
                  <c:v>68歲</c:v>
                </c:pt>
                <c:pt idx="69">
                  <c:v>69歲</c:v>
                </c:pt>
                <c:pt idx="70">
                  <c:v>70歲</c:v>
                </c:pt>
                <c:pt idx="71">
                  <c:v>71歲</c:v>
                </c:pt>
                <c:pt idx="72">
                  <c:v>72歲</c:v>
                </c:pt>
                <c:pt idx="73">
                  <c:v>73歲</c:v>
                </c:pt>
                <c:pt idx="74">
                  <c:v>74歲</c:v>
                </c:pt>
                <c:pt idx="75">
                  <c:v>75歲</c:v>
                </c:pt>
                <c:pt idx="76">
                  <c:v>76歲</c:v>
                </c:pt>
                <c:pt idx="77">
                  <c:v>77歲</c:v>
                </c:pt>
                <c:pt idx="78">
                  <c:v>78歲</c:v>
                </c:pt>
                <c:pt idx="79">
                  <c:v>79歲</c:v>
                </c:pt>
                <c:pt idx="80">
                  <c:v>80歲</c:v>
                </c:pt>
                <c:pt idx="81">
                  <c:v>81歲</c:v>
                </c:pt>
                <c:pt idx="82">
                  <c:v>82歲</c:v>
                </c:pt>
                <c:pt idx="83">
                  <c:v>83歲</c:v>
                </c:pt>
                <c:pt idx="84">
                  <c:v>84歲</c:v>
                </c:pt>
                <c:pt idx="85">
                  <c:v>85歲</c:v>
                </c:pt>
                <c:pt idx="86">
                  <c:v>86歲</c:v>
                </c:pt>
                <c:pt idx="87">
                  <c:v>87歲</c:v>
                </c:pt>
                <c:pt idx="88">
                  <c:v>88歲</c:v>
                </c:pt>
                <c:pt idx="89">
                  <c:v>89歲</c:v>
                </c:pt>
                <c:pt idx="90">
                  <c:v>90歲</c:v>
                </c:pt>
                <c:pt idx="91">
                  <c:v>91歲</c:v>
                </c:pt>
                <c:pt idx="92">
                  <c:v>92歲</c:v>
                </c:pt>
                <c:pt idx="93">
                  <c:v>93歲</c:v>
                </c:pt>
                <c:pt idx="94">
                  <c:v>94歲</c:v>
                </c:pt>
                <c:pt idx="95">
                  <c:v>95歲</c:v>
                </c:pt>
                <c:pt idx="96">
                  <c:v>96歲</c:v>
                </c:pt>
                <c:pt idx="97">
                  <c:v>97歲</c:v>
                </c:pt>
                <c:pt idx="98">
                  <c:v>98歲</c:v>
                </c:pt>
                <c:pt idx="99">
                  <c:v>99歲</c:v>
                </c:pt>
                <c:pt idx="100">
                  <c:v>100歲及以上</c:v>
                </c:pt>
              </c:strCache>
            </c:strRef>
          </c:cat>
          <c:val>
            <c:numRef>
              <c:f>[人口及駕照數推估.xlsx]製圖!$B$7:$DB$7</c:f>
              <c:numCache>
                <c:formatCode>#,##0</c:formatCode>
                <c:ptCount val="105"/>
                <c:pt idx="0">
                  <c:v>128222</c:v>
                </c:pt>
                <c:pt idx="1">
                  <c:v>141279</c:v>
                </c:pt>
                <c:pt idx="2">
                  <c:v>146366</c:v>
                </c:pt>
                <c:pt idx="3">
                  <c:v>151295</c:v>
                </c:pt>
                <c:pt idx="4">
                  <c:v>155617</c:v>
                </c:pt>
                <c:pt idx="5">
                  <c:v>159991</c:v>
                </c:pt>
                <c:pt idx="6">
                  <c:v>164306</c:v>
                </c:pt>
                <c:pt idx="7">
                  <c:v>168508</c:v>
                </c:pt>
                <c:pt idx="8">
                  <c:v>172544</c:v>
                </c:pt>
                <c:pt idx="9">
                  <c:v>176755</c:v>
                </c:pt>
                <c:pt idx="10">
                  <c:v>180411</c:v>
                </c:pt>
                <c:pt idx="11">
                  <c:v>182941</c:v>
                </c:pt>
                <c:pt idx="12">
                  <c:v>185335</c:v>
                </c:pt>
                <c:pt idx="13">
                  <c:v>187983</c:v>
                </c:pt>
                <c:pt idx="14">
                  <c:v>191365</c:v>
                </c:pt>
                <c:pt idx="15">
                  <c:v>194573</c:v>
                </c:pt>
                <c:pt idx="16">
                  <c:v>197051</c:v>
                </c:pt>
                <c:pt idx="17">
                  <c:v>199550</c:v>
                </c:pt>
                <c:pt idx="18">
                  <c:v>202699</c:v>
                </c:pt>
                <c:pt idx="19">
                  <c:v>206469</c:v>
                </c:pt>
                <c:pt idx="20">
                  <c:v>209830</c:v>
                </c:pt>
                <c:pt idx="21">
                  <c:v>213832</c:v>
                </c:pt>
                <c:pt idx="22">
                  <c:v>216393</c:v>
                </c:pt>
                <c:pt idx="23">
                  <c:v>214656</c:v>
                </c:pt>
                <c:pt idx="24">
                  <c:v>198304</c:v>
                </c:pt>
                <c:pt idx="25">
                  <c:v>237394</c:v>
                </c:pt>
                <c:pt idx="26">
                  <c:v>201466</c:v>
                </c:pt>
                <c:pt idx="27">
                  <c:v>170460</c:v>
                </c:pt>
                <c:pt idx="28">
                  <c:v>196536</c:v>
                </c:pt>
                <c:pt idx="29">
                  <c:v>200969</c:v>
                </c:pt>
                <c:pt idx="30">
                  <c:v>208138</c:v>
                </c:pt>
                <c:pt idx="31">
                  <c:v>209458</c:v>
                </c:pt>
                <c:pt idx="32">
                  <c:v>211165</c:v>
                </c:pt>
                <c:pt idx="33">
                  <c:v>221398</c:v>
                </c:pt>
                <c:pt idx="34">
                  <c:v>230240</c:v>
                </c:pt>
                <c:pt idx="35">
                  <c:v>248803</c:v>
                </c:pt>
                <c:pt idx="36">
                  <c:v>259429</c:v>
                </c:pt>
                <c:pt idx="37">
                  <c:v>307530</c:v>
                </c:pt>
                <c:pt idx="38">
                  <c:v>284643</c:v>
                </c:pt>
                <c:pt idx="39">
                  <c:v>269241</c:v>
                </c:pt>
                <c:pt idx="40">
                  <c:v>323314</c:v>
                </c:pt>
                <c:pt idx="41">
                  <c:v>322014</c:v>
                </c:pt>
                <c:pt idx="42">
                  <c:v>323547</c:v>
                </c:pt>
                <c:pt idx="43">
                  <c:v>320906</c:v>
                </c:pt>
                <c:pt idx="44">
                  <c:v>323894</c:v>
                </c:pt>
                <c:pt idx="45">
                  <c:v>317218</c:v>
                </c:pt>
                <c:pt idx="46">
                  <c:v>314750</c:v>
                </c:pt>
                <c:pt idx="47">
                  <c:v>329450</c:v>
                </c:pt>
                <c:pt idx="48">
                  <c:v>305124</c:v>
                </c:pt>
                <c:pt idx="49">
                  <c:v>333168</c:v>
                </c:pt>
                <c:pt idx="50">
                  <c:v>301886</c:v>
                </c:pt>
                <c:pt idx="51">
                  <c:v>294231</c:v>
                </c:pt>
                <c:pt idx="52">
                  <c:v>329739</c:v>
                </c:pt>
                <c:pt idx="53">
                  <c:v>354201</c:v>
                </c:pt>
                <c:pt idx="54">
                  <c:v>364577</c:v>
                </c:pt>
                <c:pt idx="55">
                  <c:v>383963</c:v>
                </c:pt>
                <c:pt idx="56">
                  <c:v>392386</c:v>
                </c:pt>
                <c:pt idx="57">
                  <c:v>386379</c:v>
                </c:pt>
                <c:pt idx="58">
                  <c:v>392866</c:v>
                </c:pt>
                <c:pt idx="59">
                  <c:v>380429</c:v>
                </c:pt>
                <c:pt idx="60">
                  <c:v>360232</c:v>
                </c:pt>
                <c:pt idx="61">
                  <c:v>388405</c:v>
                </c:pt>
                <c:pt idx="62">
                  <c:v>334374</c:v>
                </c:pt>
                <c:pt idx="63">
                  <c:v>326650</c:v>
                </c:pt>
                <c:pt idx="64">
                  <c:v>323406</c:v>
                </c:pt>
                <c:pt idx="65">
                  <c:v>320665</c:v>
                </c:pt>
                <c:pt idx="66">
                  <c:v>327079</c:v>
                </c:pt>
                <c:pt idx="67">
                  <c:v>332425</c:v>
                </c:pt>
                <c:pt idx="68">
                  <c:v>329716</c:v>
                </c:pt>
                <c:pt idx="69">
                  <c:v>325080</c:v>
                </c:pt>
                <c:pt idx="70">
                  <c:v>305375</c:v>
                </c:pt>
                <c:pt idx="71">
                  <c:v>322540</c:v>
                </c:pt>
                <c:pt idx="72">
                  <c:v>313499</c:v>
                </c:pt>
                <c:pt idx="73">
                  <c:v>312859</c:v>
                </c:pt>
                <c:pt idx="74">
                  <c:v>311412</c:v>
                </c:pt>
                <c:pt idx="75">
                  <c:v>299704</c:v>
                </c:pt>
                <c:pt idx="76">
                  <c:v>287714</c:v>
                </c:pt>
                <c:pt idx="77">
                  <c:v>277018</c:v>
                </c:pt>
                <c:pt idx="78">
                  <c:v>265761</c:v>
                </c:pt>
                <c:pt idx="79">
                  <c:v>248657</c:v>
                </c:pt>
                <c:pt idx="80">
                  <c:v>227132</c:v>
                </c:pt>
                <c:pt idx="81">
                  <c:v>224647</c:v>
                </c:pt>
                <c:pt idx="82">
                  <c:v>208912</c:v>
                </c:pt>
                <c:pt idx="83">
                  <c:v>187338</c:v>
                </c:pt>
                <c:pt idx="84">
                  <c:v>169172</c:v>
                </c:pt>
                <c:pt idx="85">
                  <c:v>154516</c:v>
                </c:pt>
                <c:pt idx="86">
                  <c:v>145324</c:v>
                </c:pt>
                <c:pt idx="87">
                  <c:v>112920</c:v>
                </c:pt>
                <c:pt idx="88">
                  <c:v>95456</c:v>
                </c:pt>
                <c:pt idx="89">
                  <c:v>75744</c:v>
                </c:pt>
                <c:pt idx="90">
                  <c:v>59066</c:v>
                </c:pt>
                <c:pt idx="91">
                  <c:v>42025</c:v>
                </c:pt>
                <c:pt idx="92">
                  <c:v>32542</c:v>
                </c:pt>
                <c:pt idx="93">
                  <c:v>32001</c:v>
                </c:pt>
                <c:pt idx="94">
                  <c:v>26751</c:v>
                </c:pt>
                <c:pt idx="95">
                  <c:v>21400</c:v>
                </c:pt>
                <c:pt idx="96">
                  <c:v>16977</c:v>
                </c:pt>
                <c:pt idx="97">
                  <c:v>13068</c:v>
                </c:pt>
                <c:pt idx="98">
                  <c:v>9204</c:v>
                </c:pt>
                <c:pt idx="99">
                  <c:v>6124</c:v>
                </c:pt>
                <c:pt idx="100">
                  <c:v>8112</c:v>
                </c:pt>
              </c:numCache>
            </c:numRef>
          </c:val>
          <c:smooth val="0"/>
          <c:extLst>
            <c:ext xmlns:c16="http://schemas.microsoft.com/office/drawing/2014/chart" uri="{C3380CC4-5D6E-409C-BE32-E72D297353CC}">
              <c16:uniqueId val="{00000005-297E-4FF6-8B66-CF5278673DC6}"/>
            </c:ext>
          </c:extLst>
        </c:ser>
        <c:dLbls>
          <c:showLegendKey val="0"/>
          <c:showVal val="0"/>
          <c:showCatName val="0"/>
          <c:showSerName val="0"/>
          <c:showPercent val="0"/>
          <c:showBubbleSize val="0"/>
        </c:dLbls>
        <c:smooth val="0"/>
        <c:axId val="444868703"/>
        <c:axId val="444869119"/>
      </c:lineChart>
      <c:catAx>
        <c:axId val="444868703"/>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t>年齡</a:t>
                </a:r>
              </a:p>
            </c:rich>
          </c:tx>
          <c:layout>
            <c:manualLayout>
              <c:xMode val="edge"/>
              <c:yMode val="edge"/>
              <c:x val="0.42101246719160107"/>
              <c:y val="0.877"/>
            </c:manualLayout>
          </c:layout>
          <c:overlay val="0"/>
          <c:spPr>
            <a:noFill/>
            <a:ln>
              <a:noFill/>
            </a:ln>
            <a:effectLst/>
          </c:spPr>
          <c:txPr>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in"/>
        <c:minorTickMark val="none"/>
        <c:tickLblPos val="nextTo"/>
        <c:spPr>
          <a:noFill/>
          <a:ln w="25400" cap="flat" cmpd="sng" algn="ctr">
            <a:solidFill>
              <a:sysClr val="windowText" lastClr="000000"/>
            </a:solidFill>
            <a:round/>
          </a:ln>
          <a:effectLst/>
        </c:spPr>
        <c:txPr>
          <a:bodyPr rot="0" spcFirstLastPara="1" vertOverflow="ellipsis"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444869119"/>
        <c:crosses val="autoZero"/>
        <c:auto val="1"/>
        <c:lblAlgn val="ctr"/>
        <c:lblOffset val="100"/>
        <c:tickLblSkip val="10"/>
        <c:tickMarkSkip val="10"/>
        <c:noMultiLvlLbl val="0"/>
      </c:catAx>
      <c:valAx>
        <c:axId val="44486911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t>人口數</a:t>
                </a:r>
                <a:r>
                  <a:rPr lang="en-US"/>
                  <a:t>(</a:t>
                </a:r>
                <a:r>
                  <a:rPr lang="zh-TW"/>
                  <a:t>萬人</a:t>
                </a:r>
                <a:r>
                  <a:rPr lang="en-US"/>
                  <a:t>)</a:t>
                </a:r>
                <a:endParaRPr lang="zh-TW"/>
              </a:p>
            </c:rich>
          </c:tx>
          <c:layout/>
          <c:overlay val="0"/>
          <c:spPr>
            <a:noFill/>
            <a:ln>
              <a:noFill/>
            </a:ln>
            <a:effectLst/>
          </c:spPr>
          <c:txPr>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in"/>
        <c:minorTickMark val="none"/>
        <c:tickLblPos val="nextTo"/>
        <c:spPr>
          <a:noFill/>
          <a:ln w="25400">
            <a:solidFill>
              <a:sysClr val="windowText" lastClr="000000"/>
            </a:solidFill>
          </a:ln>
          <a:effectLst/>
        </c:spPr>
        <c:txPr>
          <a:bodyPr rot="-600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444868703"/>
        <c:crosses val="autoZero"/>
        <c:crossBetween val="midCat"/>
        <c:dispUnits>
          <c:builtInUnit val="tenThousands"/>
        </c:dispUnits>
      </c:valAx>
      <c:spPr>
        <a:noFill/>
        <a:ln>
          <a:noFill/>
        </a:ln>
        <a:effectLst/>
      </c:spPr>
    </c:plotArea>
    <c:legend>
      <c:legendPos val="r"/>
      <c:layout>
        <c:manualLayout>
          <c:xMode val="edge"/>
          <c:yMode val="edge"/>
          <c:x val="0.85798611111111112"/>
          <c:y val="3.2643612366978658E-2"/>
          <c:w val="0.140625"/>
          <c:h val="0.57471259842519684"/>
        </c:manualLayout>
      </c:layout>
      <c:overlay val="0"/>
      <c:spPr>
        <a:noFill/>
        <a:ln>
          <a:noFill/>
        </a:ln>
        <a:effectLst/>
      </c:spPr>
      <c:txPr>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legend>
    <c:plotVisOnly val="1"/>
    <c:dispBlanksAs val="gap"/>
    <c:showDLblsOverMax val="0"/>
  </c:chart>
  <c:spPr>
    <a:noFill/>
    <a:ln w="9525" cap="flat" cmpd="sng" algn="ctr">
      <a:noFill/>
      <a:round/>
    </a:ln>
    <a:effectLst/>
  </c:spPr>
  <c:txPr>
    <a:bodyPr/>
    <a:lstStyle/>
    <a:p>
      <a:pPr>
        <a:defRPr sz="2000" b="1">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360" b="0" i="0" u="none" strike="noStrike" kern="1200" spc="0" baseline="0">
                <a:solidFill>
                  <a:schemeClr val="tx1"/>
                </a:solidFill>
                <a:latin typeface="+mn-lt"/>
                <a:ea typeface="+mn-ea"/>
                <a:cs typeface="+mn-cs"/>
              </a:defRPr>
            </a:pPr>
            <a:r>
              <a:rPr lang="zh-TW" altLang="en-US" sz="2800" b="1" dirty="0" smtClean="0"/>
              <a:t>營運績效自我評估</a:t>
            </a:r>
            <a:endParaRPr lang="zh-TW" altLang="en-US" sz="2800" b="1" dirty="0"/>
          </a:p>
        </c:rich>
      </c:tx>
      <c:layout/>
      <c:overlay val="0"/>
      <c:spPr>
        <a:noFill/>
        <a:ln>
          <a:noFill/>
        </a:ln>
        <a:effectLst/>
      </c:spPr>
      <c:txPr>
        <a:bodyPr rot="0" spcFirstLastPara="1" vertOverflow="ellipsis" vert="horz" wrap="square" anchor="ctr" anchorCtr="1"/>
        <a:lstStyle/>
        <a:p>
          <a:pPr>
            <a:defRPr sz="3360" b="0" i="0" u="none" strike="noStrike" kern="1200" spc="0" baseline="0">
              <a:solidFill>
                <a:schemeClr val="tx1"/>
              </a:solidFill>
              <a:latin typeface="+mn-lt"/>
              <a:ea typeface="+mn-ea"/>
              <a:cs typeface="+mn-cs"/>
            </a:defRPr>
          </a:pPr>
          <a:endParaRPr lang="zh-TW"/>
        </a:p>
      </c:txPr>
    </c:title>
    <c:autoTitleDeleted val="0"/>
    <c:plotArea>
      <c:layout/>
      <c:pieChart>
        <c:varyColors val="1"/>
        <c:ser>
          <c:idx val="0"/>
          <c:order val="0"/>
          <c:tx>
            <c:strRef>
              <c:f>工作表1!$B$1</c:f>
              <c:strCache>
                <c:ptCount val="1"/>
                <c:pt idx="0">
                  <c:v>銷售</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1-9F32-4041-9176-B0D114C86EDB}"/>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9F32-4041-9176-B0D114C86EDB}"/>
              </c:ext>
            </c:extLst>
          </c:dPt>
          <c:dPt>
            <c:idx val="2"/>
            <c:bubble3D val="0"/>
            <c:explosion val="7"/>
            <c:spPr>
              <a:solidFill>
                <a:schemeClr val="accent4"/>
              </a:solidFill>
              <a:ln w="19050">
                <a:solidFill>
                  <a:schemeClr val="lt1"/>
                </a:solidFill>
              </a:ln>
              <a:effectLst/>
            </c:spPr>
            <c:extLst>
              <c:ext xmlns:c16="http://schemas.microsoft.com/office/drawing/2014/chart" uri="{C3380CC4-5D6E-409C-BE32-E72D297353CC}">
                <c16:uniqueId val="{00000001-7C81-4BDA-8B8A-2BAB25DA2159}"/>
              </c:ext>
            </c:extLst>
          </c:dPt>
          <c:dPt>
            <c:idx val="3"/>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7-9F32-4041-9176-B0D114C86EDB}"/>
              </c:ext>
            </c:extLst>
          </c:dPt>
          <c:dPt>
            <c:idx val="4"/>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9-9F32-4041-9176-B0D114C86EDB}"/>
              </c:ext>
            </c:extLst>
          </c:dPt>
          <c:cat>
            <c:strRef>
              <c:f>工作表1!$A$2:$A$6</c:f>
              <c:strCache>
                <c:ptCount val="5"/>
                <c:pt idx="0">
                  <c:v>明顯優於同業</c:v>
                </c:pt>
                <c:pt idx="1">
                  <c:v>優於同業</c:v>
                </c:pt>
                <c:pt idx="2">
                  <c:v>普通</c:v>
                </c:pt>
                <c:pt idx="3">
                  <c:v>劣於同業</c:v>
                </c:pt>
                <c:pt idx="4">
                  <c:v>明顯劣於同業</c:v>
                </c:pt>
              </c:strCache>
            </c:strRef>
          </c:cat>
          <c:val>
            <c:numRef>
              <c:f>工作表1!$B$2:$B$6</c:f>
              <c:numCache>
                <c:formatCode>General</c:formatCode>
                <c:ptCount val="5"/>
                <c:pt idx="0">
                  <c:v>3</c:v>
                </c:pt>
                <c:pt idx="1">
                  <c:v>10</c:v>
                </c:pt>
                <c:pt idx="2">
                  <c:v>41</c:v>
                </c:pt>
                <c:pt idx="3">
                  <c:v>11</c:v>
                </c:pt>
                <c:pt idx="4">
                  <c:v>1</c:v>
                </c:pt>
              </c:numCache>
            </c:numRef>
          </c:val>
          <c:extLst>
            <c:ext xmlns:c16="http://schemas.microsoft.com/office/drawing/2014/chart" uri="{C3380CC4-5D6E-409C-BE32-E72D297353CC}">
              <c16:uniqueId val="{00000000-7C81-4BDA-8B8A-2BAB25DA215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148144444444444"/>
          <c:w val="1"/>
          <c:h val="0.18518555555555555"/>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zh-TW"/>
        </a:p>
      </c:txPr>
    </c:legend>
    <c:plotVisOnly val="1"/>
    <c:dispBlanksAs val="gap"/>
    <c:showDLblsOverMax val="0"/>
  </c:chart>
  <c:spPr>
    <a:noFill/>
    <a:ln>
      <a:noFill/>
    </a:ln>
    <a:effectLst/>
  </c:spPr>
  <c:txPr>
    <a:bodyPr/>
    <a:lstStyle/>
    <a:p>
      <a:pPr>
        <a:defRPr sz="2800">
          <a:solidFill>
            <a:schemeClr val="tx1"/>
          </a:solidFill>
        </a:defRPr>
      </a:pPr>
      <a:endParaRPr lang="zh-TW"/>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360" b="0" i="0" u="none" strike="noStrike" kern="1200" spc="0" baseline="0">
                <a:solidFill>
                  <a:schemeClr val="tx1"/>
                </a:solidFill>
                <a:latin typeface="+mn-lt"/>
                <a:ea typeface="+mn-ea"/>
                <a:cs typeface="+mn-cs"/>
              </a:defRPr>
            </a:pPr>
            <a:r>
              <a:rPr lang="zh-TW" altLang="en-US" sz="2800" b="1" dirty="0" smtClean="0"/>
              <a:t>土地持有狀況</a:t>
            </a:r>
            <a:endParaRPr lang="zh-TW" altLang="en-US" sz="2800" b="1" dirty="0"/>
          </a:p>
        </c:rich>
      </c:tx>
      <c:layout/>
      <c:overlay val="0"/>
      <c:spPr>
        <a:noFill/>
        <a:ln>
          <a:noFill/>
        </a:ln>
        <a:effectLst/>
      </c:spPr>
      <c:txPr>
        <a:bodyPr rot="0" spcFirstLastPara="1" vertOverflow="ellipsis" vert="horz" wrap="square" anchor="ctr" anchorCtr="1"/>
        <a:lstStyle/>
        <a:p>
          <a:pPr>
            <a:defRPr sz="3360" b="0" i="0" u="none" strike="noStrike" kern="1200" spc="0" baseline="0">
              <a:solidFill>
                <a:schemeClr val="tx1"/>
              </a:solidFill>
              <a:latin typeface="+mn-lt"/>
              <a:ea typeface="+mn-ea"/>
              <a:cs typeface="+mn-cs"/>
            </a:defRPr>
          </a:pPr>
          <a:endParaRPr lang="zh-TW"/>
        </a:p>
      </c:txPr>
    </c:title>
    <c:autoTitleDeleted val="0"/>
    <c:plotArea>
      <c:layout>
        <c:manualLayout>
          <c:layoutTarget val="inner"/>
          <c:xMode val="edge"/>
          <c:yMode val="edge"/>
          <c:x val="0.10896157407407407"/>
          <c:y val="0.13356200185252384"/>
          <c:w val="0.80265578703703699"/>
          <c:h val="0.6501307490145779"/>
        </c:manualLayout>
      </c:layout>
      <c:pieChart>
        <c:varyColors val="1"/>
        <c:ser>
          <c:idx val="0"/>
          <c:order val="0"/>
          <c:tx>
            <c:strRef>
              <c:f>工作表1!$B$1</c:f>
              <c:strCache>
                <c:ptCount val="1"/>
                <c:pt idx="0">
                  <c:v>銷售</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1-A14E-404B-89EA-BEADE3956D22}"/>
              </c:ext>
            </c:extLst>
          </c:dPt>
          <c:dPt>
            <c:idx val="1"/>
            <c:bubble3D val="0"/>
            <c:explosion val="11"/>
            <c:spPr>
              <a:solidFill>
                <a:schemeClr val="accent5"/>
              </a:solidFill>
              <a:ln w="19050">
                <a:solidFill>
                  <a:schemeClr val="lt1"/>
                </a:solidFill>
              </a:ln>
              <a:effectLst/>
            </c:spPr>
            <c:extLst>
              <c:ext xmlns:c16="http://schemas.microsoft.com/office/drawing/2014/chart" uri="{C3380CC4-5D6E-409C-BE32-E72D297353CC}">
                <c16:uniqueId val="{00000003-A14E-404B-89EA-BEADE3956D22}"/>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A14E-404B-89EA-BEADE3956D22}"/>
              </c:ext>
            </c:extLst>
          </c:dPt>
          <c:dPt>
            <c:idx val="3"/>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7-A14E-404B-89EA-BEADE3956D22}"/>
              </c:ext>
            </c:extLst>
          </c:dPt>
          <c:cat>
            <c:strRef>
              <c:f>工作表1!$A$2:$A$5</c:f>
              <c:strCache>
                <c:ptCount val="4"/>
                <c:pt idx="0">
                  <c:v>自有</c:v>
                </c:pt>
                <c:pt idx="1">
                  <c:v>租賃</c:v>
                </c:pt>
                <c:pt idx="2">
                  <c:v>部分租賃</c:v>
                </c:pt>
                <c:pt idx="3">
                  <c:v>未填</c:v>
                </c:pt>
              </c:strCache>
            </c:strRef>
          </c:cat>
          <c:val>
            <c:numRef>
              <c:f>工作表1!$B$2:$B$5</c:f>
              <c:numCache>
                <c:formatCode>General</c:formatCode>
                <c:ptCount val="4"/>
                <c:pt idx="0">
                  <c:v>14</c:v>
                </c:pt>
                <c:pt idx="1">
                  <c:v>48</c:v>
                </c:pt>
                <c:pt idx="2">
                  <c:v>4</c:v>
                </c:pt>
                <c:pt idx="3">
                  <c:v>2</c:v>
                </c:pt>
              </c:numCache>
            </c:numRef>
          </c:val>
          <c:extLst>
            <c:ext xmlns:c16="http://schemas.microsoft.com/office/drawing/2014/chart" uri="{C3380CC4-5D6E-409C-BE32-E72D297353CC}">
              <c16:uniqueId val="{0000000A-A14E-404B-89EA-BEADE3956D2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90418473636770824"/>
          <c:w val="1"/>
          <c:h val="9.5815263632291772E-2"/>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zh-TW"/>
        </a:p>
      </c:txPr>
    </c:legend>
    <c:plotVisOnly val="1"/>
    <c:dispBlanksAs val="gap"/>
    <c:showDLblsOverMax val="0"/>
  </c:chart>
  <c:spPr>
    <a:noFill/>
    <a:ln>
      <a:noFill/>
    </a:ln>
    <a:effectLst/>
  </c:spPr>
  <c:txPr>
    <a:bodyPr/>
    <a:lstStyle/>
    <a:p>
      <a:pPr>
        <a:defRPr sz="2800">
          <a:solidFill>
            <a:schemeClr val="tx1"/>
          </a:solidFill>
        </a:defRPr>
      </a:pPr>
      <a:endParaRPr lang="zh-TW"/>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工作表1!$B$1</c:f>
              <c:strCache>
                <c:ptCount val="1"/>
                <c:pt idx="0">
                  <c:v>數列 1</c:v>
                </c:pt>
              </c:strCache>
            </c:strRef>
          </c:tx>
          <c:spPr>
            <a:solidFill>
              <a:srgbClr val="0070C0"/>
            </a:solidFill>
            <a:ln>
              <a:noFill/>
            </a:ln>
            <a:effectLst/>
          </c:spPr>
          <c:invertIfNegative val="0"/>
          <c:dPt>
            <c:idx val="0"/>
            <c:invertIfNegative val="0"/>
            <c:bubble3D val="0"/>
            <c:spPr>
              <a:solidFill>
                <a:srgbClr val="00B0F0"/>
              </a:solidFill>
              <a:ln>
                <a:noFill/>
              </a:ln>
              <a:effectLst/>
            </c:spPr>
            <c:extLst>
              <c:ext xmlns:c16="http://schemas.microsoft.com/office/drawing/2014/chart" uri="{C3380CC4-5D6E-409C-BE32-E72D297353CC}">
                <c16:uniqueId val="{00000006-47BE-4EAC-BD4B-B89EE73312FA}"/>
              </c:ext>
            </c:extLst>
          </c:dPt>
          <c:dPt>
            <c:idx val="1"/>
            <c:invertIfNegative val="0"/>
            <c:bubble3D val="0"/>
            <c:spPr>
              <a:solidFill>
                <a:srgbClr val="00B0F0"/>
              </a:solidFill>
              <a:ln>
                <a:noFill/>
              </a:ln>
              <a:effectLst/>
            </c:spPr>
            <c:extLst>
              <c:ext xmlns:c16="http://schemas.microsoft.com/office/drawing/2014/chart" uri="{C3380CC4-5D6E-409C-BE32-E72D297353CC}">
                <c16:uniqueId val="{00000007-47BE-4EAC-BD4B-B89EE73312FA}"/>
              </c:ext>
            </c:extLst>
          </c:dPt>
          <c:dPt>
            <c:idx val="2"/>
            <c:invertIfNegative val="0"/>
            <c:bubble3D val="0"/>
            <c:spPr>
              <a:solidFill>
                <a:srgbClr val="00B0F0"/>
              </a:solidFill>
              <a:ln>
                <a:noFill/>
              </a:ln>
              <a:effectLst/>
            </c:spPr>
            <c:extLst>
              <c:ext xmlns:c16="http://schemas.microsoft.com/office/drawing/2014/chart" uri="{C3380CC4-5D6E-409C-BE32-E72D297353CC}">
                <c16:uniqueId val="{0000000E-47BE-4EAC-BD4B-B89EE73312FA}"/>
              </c:ext>
            </c:extLst>
          </c:dPt>
          <c:dPt>
            <c:idx val="6"/>
            <c:invertIfNegative val="0"/>
            <c:bubble3D val="0"/>
            <c:spPr>
              <a:solidFill>
                <a:srgbClr val="002060"/>
              </a:solidFill>
              <a:ln>
                <a:noFill/>
              </a:ln>
              <a:effectLst/>
            </c:spPr>
            <c:extLst>
              <c:ext xmlns:c16="http://schemas.microsoft.com/office/drawing/2014/chart" uri="{C3380CC4-5D6E-409C-BE32-E72D297353CC}">
                <c16:uniqueId val="{0000000B-47BE-4EAC-BD4B-B89EE73312FA}"/>
              </c:ext>
            </c:extLst>
          </c:dPt>
          <c:dPt>
            <c:idx val="7"/>
            <c:invertIfNegative val="0"/>
            <c:bubble3D val="0"/>
            <c:spPr>
              <a:solidFill>
                <a:srgbClr val="002060"/>
              </a:solidFill>
              <a:ln>
                <a:noFill/>
              </a:ln>
              <a:effectLst/>
            </c:spPr>
            <c:extLst>
              <c:ext xmlns:c16="http://schemas.microsoft.com/office/drawing/2014/chart" uri="{C3380CC4-5D6E-409C-BE32-E72D297353CC}">
                <c16:uniqueId val="{0000000C-47BE-4EAC-BD4B-B89EE73312FA}"/>
              </c:ext>
            </c:extLst>
          </c:dPt>
          <c:dPt>
            <c:idx val="8"/>
            <c:invertIfNegative val="0"/>
            <c:bubble3D val="0"/>
            <c:spPr>
              <a:solidFill>
                <a:srgbClr val="002060"/>
              </a:solidFill>
              <a:ln>
                <a:noFill/>
              </a:ln>
              <a:effectLst/>
            </c:spPr>
            <c:extLst>
              <c:ext xmlns:c16="http://schemas.microsoft.com/office/drawing/2014/chart" uri="{C3380CC4-5D6E-409C-BE32-E72D297353CC}">
                <c16:uniqueId val="{0000000D-47BE-4EAC-BD4B-B89EE73312FA}"/>
              </c:ext>
            </c:extLst>
          </c:dPt>
          <c:dPt>
            <c:idx val="9"/>
            <c:invertIfNegative val="0"/>
            <c:bubble3D val="0"/>
            <c:spPr>
              <a:solidFill>
                <a:srgbClr val="7030A0"/>
              </a:solidFill>
              <a:ln>
                <a:noFill/>
              </a:ln>
              <a:effectLst/>
            </c:spPr>
            <c:extLst>
              <c:ext xmlns:c16="http://schemas.microsoft.com/office/drawing/2014/chart" uri="{C3380CC4-5D6E-409C-BE32-E72D297353CC}">
                <c16:uniqueId val="{0000000F-47BE-4EAC-BD4B-B89EE73312FA}"/>
              </c:ext>
            </c:extLst>
          </c:dPt>
          <c:dPt>
            <c:idx val="10"/>
            <c:invertIfNegative val="0"/>
            <c:bubble3D val="0"/>
            <c:spPr>
              <a:solidFill>
                <a:srgbClr val="7030A0"/>
              </a:solidFill>
              <a:ln>
                <a:noFill/>
              </a:ln>
              <a:effectLst/>
            </c:spPr>
            <c:extLst>
              <c:ext xmlns:c16="http://schemas.microsoft.com/office/drawing/2014/chart" uri="{C3380CC4-5D6E-409C-BE32-E72D297353CC}">
                <c16:uniqueId val="{00000010-47BE-4EAC-BD4B-B89EE73312FA}"/>
              </c:ext>
            </c:extLst>
          </c:dPt>
          <c:dPt>
            <c:idx val="11"/>
            <c:invertIfNegative val="0"/>
            <c:bubble3D val="0"/>
            <c:spPr>
              <a:solidFill>
                <a:srgbClr val="7030A0"/>
              </a:solidFill>
              <a:ln>
                <a:noFill/>
              </a:ln>
              <a:effectLst/>
            </c:spPr>
            <c:extLst>
              <c:ext xmlns:c16="http://schemas.microsoft.com/office/drawing/2014/chart" uri="{C3380CC4-5D6E-409C-BE32-E72D297353CC}">
                <c16:uniqueId val="{00000011-47BE-4EAC-BD4B-B89EE73312FA}"/>
              </c:ext>
            </c:extLst>
          </c:dPt>
          <c:dPt>
            <c:idx val="12"/>
            <c:invertIfNegative val="0"/>
            <c:bubble3D val="0"/>
            <c:spPr>
              <a:solidFill>
                <a:srgbClr val="FF0000"/>
              </a:solidFill>
              <a:ln>
                <a:noFill/>
              </a:ln>
              <a:effectLst/>
            </c:spPr>
            <c:extLst>
              <c:ext xmlns:c16="http://schemas.microsoft.com/office/drawing/2014/chart" uri="{C3380CC4-5D6E-409C-BE32-E72D297353CC}">
                <c16:uniqueId val="{00000012-47BE-4EAC-BD4B-B89EE73312FA}"/>
              </c:ext>
            </c:extLst>
          </c:dPt>
          <c:dPt>
            <c:idx val="13"/>
            <c:invertIfNegative val="0"/>
            <c:bubble3D val="0"/>
            <c:spPr>
              <a:solidFill>
                <a:srgbClr val="FF0000"/>
              </a:solidFill>
              <a:ln>
                <a:noFill/>
              </a:ln>
              <a:effectLst/>
            </c:spPr>
            <c:extLst>
              <c:ext xmlns:c16="http://schemas.microsoft.com/office/drawing/2014/chart" uri="{C3380CC4-5D6E-409C-BE32-E72D297353CC}">
                <c16:uniqueId val="{00000013-47BE-4EAC-BD4B-B89EE73312FA}"/>
              </c:ext>
            </c:extLst>
          </c:dPt>
          <c:dPt>
            <c:idx val="14"/>
            <c:invertIfNegative val="0"/>
            <c:bubble3D val="0"/>
            <c:spPr>
              <a:solidFill>
                <a:srgbClr val="FF0000"/>
              </a:solidFill>
              <a:ln>
                <a:noFill/>
              </a:ln>
              <a:effectLst/>
            </c:spPr>
            <c:extLst>
              <c:ext xmlns:c16="http://schemas.microsoft.com/office/drawing/2014/chart" uri="{C3380CC4-5D6E-409C-BE32-E72D297353CC}">
                <c16:uniqueId val="{00000014-47BE-4EAC-BD4B-B89EE73312FA}"/>
              </c:ext>
            </c:extLst>
          </c:dPt>
          <c:dLbls>
            <c:spPr>
              <a:noFill/>
              <a:ln>
                <a:noFill/>
              </a:ln>
              <a:effectLst/>
            </c:spPr>
            <c:txPr>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工作表1!$A$2:$A$16</c:f>
              <c:strCache>
                <c:ptCount val="15"/>
                <c:pt idx="0">
                  <c:v>0-50</c:v>
                </c:pt>
                <c:pt idx="1">
                  <c:v>51-100</c:v>
                </c:pt>
                <c:pt idx="2">
                  <c:v>101-150</c:v>
                </c:pt>
                <c:pt idx="3">
                  <c:v>151-200</c:v>
                </c:pt>
                <c:pt idx="4">
                  <c:v>201-250</c:v>
                </c:pt>
                <c:pt idx="5">
                  <c:v>251-300</c:v>
                </c:pt>
                <c:pt idx="6">
                  <c:v>301-350</c:v>
                </c:pt>
                <c:pt idx="7">
                  <c:v>351-400</c:v>
                </c:pt>
                <c:pt idx="8">
                  <c:v>401-450</c:v>
                </c:pt>
                <c:pt idx="9">
                  <c:v>451-500</c:v>
                </c:pt>
                <c:pt idx="10">
                  <c:v>501-550</c:v>
                </c:pt>
                <c:pt idx="11">
                  <c:v>551-600</c:v>
                </c:pt>
                <c:pt idx="12">
                  <c:v>601-650</c:v>
                </c:pt>
                <c:pt idx="13">
                  <c:v>651-700</c:v>
                </c:pt>
                <c:pt idx="14">
                  <c:v>701-750</c:v>
                </c:pt>
              </c:strCache>
            </c:strRef>
          </c:cat>
          <c:val>
            <c:numRef>
              <c:f>工作表1!$B$2:$B$16</c:f>
              <c:numCache>
                <c:formatCode>General</c:formatCode>
                <c:ptCount val="15"/>
                <c:pt idx="0">
                  <c:v>1</c:v>
                </c:pt>
                <c:pt idx="1">
                  <c:v>15</c:v>
                </c:pt>
                <c:pt idx="2">
                  <c:v>11</c:v>
                </c:pt>
                <c:pt idx="3">
                  <c:v>11</c:v>
                </c:pt>
                <c:pt idx="4">
                  <c:v>27</c:v>
                </c:pt>
                <c:pt idx="5">
                  <c:v>51</c:v>
                </c:pt>
                <c:pt idx="6">
                  <c:v>37</c:v>
                </c:pt>
                <c:pt idx="7">
                  <c:v>27</c:v>
                </c:pt>
                <c:pt idx="8">
                  <c:v>21</c:v>
                </c:pt>
                <c:pt idx="9">
                  <c:v>10</c:v>
                </c:pt>
                <c:pt idx="10">
                  <c:v>7</c:v>
                </c:pt>
                <c:pt idx="11">
                  <c:v>5</c:v>
                </c:pt>
                <c:pt idx="12">
                  <c:v>6</c:v>
                </c:pt>
                <c:pt idx="13">
                  <c:v>1</c:v>
                </c:pt>
                <c:pt idx="14">
                  <c:v>1</c:v>
                </c:pt>
              </c:numCache>
            </c:numRef>
          </c:val>
          <c:extLst>
            <c:ext xmlns:c16="http://schemas.microsoft.com/office/drawing/2014/chart" uri="{C3380CC4-5D6E-409C-BE32-E72D297353CC}">
              <c16:uniqueId val="{00000000-68C7-4143-8255-14B8C55052EE}"/>
            </c:ext>
          </c:extLst>
        </c:ser>
        <c:dLbls>
          <c:showLegendKey val="0"/>
          <c:showVal val="0"/>
          <c:showCatName val="0"/>
          <c:showSerName val="0"/>
          <c:showPercent val="0"/>
          <c:showBubbleSize val="0"/>
        </c:dLbls>
        <c:gapWidth val="100"/>
        <c:axId val="1333164144"/>
        <c:axId val="1333151664"/>
      </c:barChart>
      <c:catAx>
        <c:axId val="1333164144"/>
        <c:scaling>
          <c:orientation val="minMax"/>
        </c:scaling>
        <c:delete val="0"/>
        <c:axPos val="b"/>
        <c:title>
          <c:tx>
            <c:rich>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ltLang="en-US" dirty="0" smtClean="0"/>
                  <a:t>每期核定招生學員人數區間</a:t>
                </a:r>
                <a:r>
                  <a:rPr lang="en-US" altLang="zh-TW" dirty="0" smtClean="0"/>
                  <a:t>(</a:t>
                </a:r>
                <a:r>
                  <a:rPr lang="zh-TW" altLang="en-US" dirty="0" smtClean="0"/>
                  <a:t>人</a:t>
                </a:r>
                <a:r>
                  <a:rPr lang="en-US" altLang="zh-TW" dirty="0" smtClean="0"/>
                  <a:t>)</a:t>
                </a:r>
                <a:endParaRPr lang="zh-TW" altLang="en-US" dirty="0"/>
              </a:p>
            </c:rich>
          </c:tx>
          <c:layout/>
          <c:overlay val="0"/>
          <c:spPr>
            <a:noFill/>
            <a:ln>
              <a:noFill/>
            </a:ln>
            <a:effectLst/>
          </c:spPr>
          <c:txPr>
            <a:bodyPr rot="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none"/>
        <c:minorTickMark val="none"/>
        <c:tickLblPos val="nextTo"/>
        <c:spPr>
          <a:noFill/>
          <a:ln w="25400" cap="flat" cmpd="sng" algn="ctr">
            <a:solidFill>
              <a:schemeClr val="tx1"/>
            </a:solidFill>
            <a:round/>
          </a:ln>
          <a:effectLst/>
        </c:spPr>
        <c:txPr>
          <a:bodyPr rot="-600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333151664"/>
        <c:crosses val="autoZero"/>
        <c:auto val="1"/>
        <c:lblAlgn val="ctr"/>
        <c:lblOffset val="100"/>
        <c:noMultiLvlLbl val="0"/>
      </c:catAx>
      <c:valAx>
        <c:axId val="1333151664"/>
        <c:scaling>
          <c:orientation val="minMax"/>
        </c:scaling>
        <c:delete val="0"/>
        <c:axPos val="l"/>
        <c:title>
          <c:tx>
            <c:rich>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r>
                  <a:rPr lang="zh-TW" altLang="en-US" dirty="0" smtClean="0"/>
                  <a:t>駕訓班間數</a:t>
                </a:r>
                <a:r>
                  <a:rPr lang="en-US" altLang="zh-TW" dirty="0" smtClean="0"/>
                  <a:t>(</a:t>
                </a:r>
                <a:r>
                  <a:rPr lang="zh-TW" altLang="en-US" dirty="0" smtClean="0"/>
                  <a:t>間</a:t>
                </a:r>
                <a:r>
                  <a:rPr lang="en-US" altLang="zh-TW" dirty="0" smtClean="0"/>
                  <a:t>)</a:t>
                </a:r>
                <a:endParaRPr lang="zh-TW" altLang="en-US" dirty="0"/>
              </a:p>
            </c:rich>
          </c:tx>
          <c:layout/>
          <c:overlay val="0"/>
          <c:spPr>
            <a:noFill/>
            <a:ln>
              <a:noFill/>
            </a:ln>
            <a:effectLst/>
          </c:spPr>
          <c:txPr>
            <a:bodyPr rot="-54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title>
        <c:numFmt formatCode="General" sourceLinked="1"/>
        <c:majorTickMark val="in"/>
        <c:minorTickMark val="none"/>
        <c:tickLblPos val="nextTo"/>
        <c:spPr>
          <a:noFill/>
          <a:ln w="25400">
            <a:solidFill>
              <a:sysClr val="windowText" lastClr="000000"/>
            </a:solidFill>
          </a:ln>
          <a:effectLst/>
        </c:spPr>
        <c:txPr>
          <a:bodyPr rot="-60000000" spcFirstLastPara="1" vertOverflow="ellipsis" vert="horz" wrap="square" anchor="ctr" anchorCtr="1"/>
          <a:lstStyle/>
          <a:p>
            <a:pPr>
              <a:defRPr sz="2000" b="1" i="0" u="none" strike="noStrike" kern="1200" baseline="0">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crossAx val="133316414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2000" b="1">
          <a:solidFill>
            <a:sysClr val="windowText" lastClr="000000"/>
          </a:solidFill>
          <a:latin typeface="Times New Roman" panose="02020603050405020304" pitchFamily="18" charset="0"/>
          <a:ea typeface="標楷體" panose="03000509000000000000" pitchFamily="65" charset="-120"/>
          <a:cs typeface="Times New Roman" panose="02020603050405020304" pitchFamily="18" charset="0"/>
        </a:defRPr>
      </a:pPr>
      <a:endParaRPr lang="zh-TW"/>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087146715356234"/>
          <c:y val="5.6661660107880561E-2"/>
          <c:w val="0.84912853284643763"/>
          <c:h val="0.61028918254949505"/>
        </c:manualLayout>
      </c:layout>
      <c:barChart>
        <c:barDir val="col"/>
        <c:grouping val="clustered"/>
        <c:varyColors val="0"/>
        <c:ser>
          <c:idx val="0"/>
          <c:order val="0"/>
          <c:tx>
            <c:strRef>
              <c:f>工作表1!$B$1</c:f>
              <c:strCache>
                <c:ptCount val="1"/>
                <c:pt idx="0">
                  <c:v>行政人員員額數</c:v>
                </c:pt>
              </c:strCache>
            </c:strRef>
          </c:tx>
          <c:spPr>
            <a:solidFill>
              <a:srgbClr val="0070C0"/>
            </a:solidFill>
            <a:ln>
              <a:no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zh-TW"/>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工作表1!$A$2:$A$6</c:f>
              <c:strCache>
                <c:ptCount val="5"/>
                <c:pt idx="0">
                  <c:v>150人以下</c:v>
                </c:pt>
                <c:pt idx="1">
                  <c:v>151-300人</c:v>
                </c:pt>
                <c:pt idx="2">
                  <c:v>301-450人</c:v>
                </c:pt>
                <c:pt idx="3">
                  <c:v>451-600人</c:v>
                </c:pt>
                <c:pt idx="4">
                  <c:v>601以上人</c:v>
                </c:pt>
              </c:strCache>
            </c:strRef>
          </c:cat>
          <c:val>
            <c:numRef>
              <c:f>工作表1!$B$2:$B$6</c:f>
              <c:numCache>
                <c:formatCode>General</c:formatCode>
                <c:ptCount val="5"/>
                <c:pt idx="0">
                  <c:v>27</c:v>
                </c:pt>
                <c:pt idx="1">
                  <c:v>89</c:v>
                </c:pt>
                <c:pt idx="2">
                  <c:v>85</c:v>
                </c:pt>
                <c:pt idx="3">
                  <c:v>22</c:v>
                </c:pt>
                <c:pt idx="4">
                  <c:v>8</c:v>
                </c:pt>
              </c:numCache>
            </c:numRef>
          </c:val>
          <c:extLst>
            <c:ext xmlns:c16="http://schemas.microsoft.com/office/drawing/2014/chart" uri="{C3380CC4-5D6E-409C-BE32-E72D297353CC}">
              <c16:uniqueId val="{00000000-8ED5-402D-8D1C-74347799D23A}"/>
            </c:ext>
          </c:extLst>
        </c:ser>
        <c:dLbls>
          <c:showLegendKey val="0"/>
          <c:showVal val="0"/>
          <c:showCatName val="0"/>
          <c:showSerName val="0"/>
          <c:showPercent val="0"/>
          <c:showBubbleSize val="0"/>
        </c:dLbls>
        <c:gapWidth val="219"/>
        <c:overlap val="-27"/>
        <c:axId val="466378160"/>
        <c:axId val="466378720"/>
      </c:barChart>
      <c:catAx>
        <c:axId val="466378160"/>
        <c:scaling>
          <c:orientation val="minMax"/>
        </c:scaling>
        <c:delete val="0"/>
        <c:axPos val="b"/>
        <c:title>
          <c:tx>
            <c:rich>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r>
                  <a:rPr lang="zh-TW" altLang="en-US" dirty="0" smtClean="0"/>
                  <a:t>駕訓班每期核定學員數</a:t>
                </a:r>
                <a:endParaRPr lang="zh-TW" altLang="en-US" dirty="0"/>
              </a:p>
            </c:rich>
          </c:tx>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zh-TW"/>
            </a:p>
          </c:txPr>
        </c:title>
        <c:numFmt formatCode="General" sourceLinked="1"/>
        <c:majorTickMark val="none"/>
        <c:minorTickMark val="none"/>
        <c:tickLblPos val="nextTo"/>
        <c:spPr>
          <a:noFill/>
          <a:ln w="25400" cap="flat" cmpd="sng" algn="ctr">
            <a:solidFill>
              <a:sysClr val="windowText" lastClr="000000"/>
            </a:solidFill>
            <a:round/>
          </a:ln>
          <a:effectLst/>
        </c:spPr>
        <c:txPr>
          <a:bodyPr rot="-6000000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zh-TW"/>
          </a:p>
        </c:txPr>
        <c:crossAx val="466378720"/>
        <c:crosses val="autoZero"/>
        <c:auto val="1"/>
        <c:lblAlgn val="ctr"/>
        <c:lblOffset val="100"/>
        <c:noMultiLvlLbl val="0"/>
      </c:catAx>
      <c:valAx>
        <c:axId val="466378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1"/>
                    </a:solidFill>
                    <a:latin typeface="+mn-lt"/>
                    <a:ea typeface="+mn-ea"/>
                    <a:cs typeface="+mn-cs"/>
                  </a:defRPr>
                </a:pPr>
                <a:r>
                  <a:rPr lang="zh-TW"/>
                  <a:t>駕訓班間數</a:t>
                </a:r>
              </a:p>
            </c:rich>
          </c:tx>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zh-TW"/>
            </a:p>
          </c:txPr>
        </c:title>
        <c:numFmt formatCode="General" sourceLinked="1"/>
        <c:majorTickMark val="none"/>
        <c:minorTickMark val="none"/>
        <c:tickLblPos val="nextTo"/>
        <c:spPr>
          <a:noFill/>
          <a:ln w="25400">
            <a:solidFill>
              <a:sysClr val="windowText" lastClr="000000"/>
            </a:solidFill>
          </a:ln>
          <a:effectLst/>
        </c:spPr>
        <c:txPr>
          <a:bodyPr rot="-6000000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zh-TW"/>
          </a:p>
        </c:txPr>
        <c:crossAx val="466378160"/>
        <c:crosses val="autoZero"/>
        <c:crossBetween val="between"/>
      </c:valAx>
      <c:spPr>
        <a:noFill/>
        <a:ln>
          <a:noFill/>
        </a:ln>
        <a:effectLst/>
      </c:spPr>
    </c:plotArea>
    <c:plotVisOnly val="1"/>
    <c:dispBlanksAs val="gap"/>
    <c:showDLblsOverMax val="0"/>
  </c:chart>
  <c:spPr>
    <a:noFill/>
    <a:ln>
      <a:noFill/>
    </a:ln>
    <a:effectLst/>
  </c:spPr>
  <c:txPr>
    <a:bodyPr/>
    <a:lstStyle/>
    <a:p>
      <a:pPr>
        <a:defRPr sz="2000" b="1">
          <a:solidFill>
            <a:schemeClr val="tx1"/>
          </a:solidFill>
        </a:defRPr>
      </a:pPr>
      <a:endParaRPr lang="zh-TW"/>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063B65-8168-4AFE-A121-2B398D2B858C}"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zh-TW" altLang="en-US"/>
        </a:p>
      </dgm:t>
    </dgm:pt>
    <dgm:pt modelId="{08C33A89-ADE9-424C-91D2-8806D7A202F3}">
      <dgm:prSet phldrT="[文字]" custT="1"/>
      <dgm:spPr>
        <a:solidFill>
          <a:schemeClr val="accent6">
            <a:lumMod val="40000"/>
            <a:lumOff val="60000"/>
          </a:schemeClr>
        </a:solidFill>
        <a:ln>
          <a:solidFill>
            <a:schemeClr val="tx1"/>
          </a:solidFill>
        </a:ln>
      </dgm:spPr>
      <dgm:t>
        <a:bodyPr/>
        <a:lstStyle/>
        <a:p>
          <a:r>
            <a:rPr lang="zh-TW" altLang="en-US" sz="3600" b="1" dirty="0" smtClean="0">
              <a:solidFill>
                <a:sysClr val="windowText" lastClr="000000"/>
              </a:solidFill>
            </a:rPr>
            <a:t>成本項目</a:t>
          </a:r>
          <a:endParaRPr lang="zh-TW" altLang="en-US" sz="3600" b="1" dirty="0">
            <a:solidFill>
              <a:sysClr val="windowText" lastClr="000000"/>
            </a:solidFill>
          </a:endParaRPr>
        </a:p>
      </dgm:t>
    </dgm:pt>
    <dgm:pt modelId="{741B82D0-AD17-4D57-A516-F74ADB30C52C}" type="parTrans" cxnId="{655D572E-D5DD-4CEB-8C64-DC5CB079D20E}">
      <dgm:prSet/>
      <dgm:spPr/>
      <dgm:t>
        <a:bodyPr/>
        <a:lstStyle/>
        <a:p>
          <a:endParaRPr lang="zh-TW" altLang="en-US" sz="2000" b="1">
            <a:solidFill>
              <a:sysClr val="windowText" lastClr="000000"/>
            </a:solidFill>
          </a:endParaRPr>
        </a:p>
      </dgm:t>
    </dgm:pt>
    <dgm:pt modelId="{AB2A1E06-EC4F-45D0-A45F-4AA8AD9BA20A}" type="sibTrans" cxnId="{655D572E-D5DD-4CEB-8C64-DC5CB079D20E}">
      <dgm:prSet/>
      <dgm:spPr/>
      <dgm:t>
        <a:bodyPr/>
        <a:lstStyle/>
        <a:p>
          <a:endParaRPr lang="zh-TW" altLang="en-US" sz="2000" b="1">
            <a:solidFill>
              <a:sysClr val="windowText" lastClr="000000"/>
            </a:solidFill>
          </a:endParaRPr>
        </a:p>
      </dgm:t>
    </dgm:pt>
    <dgm:pt modelId="{5EA0B416-7980-473B-952D-6579A9A06955}">
      <dgm:prSet phldrT="[文字]" custT="1"/>
      <dgm:spPr>
        <a:solidFill>
          <a:schemeClr val="accent4">
            <a:lumMod val="20000"/>
            <a:lumOff val="80000"/>
          </a:schemeClr>
        </a:solidFill>
        <a:ln>
          <a:solidFill>
            <a:schemeClr val="tx1"/>
          </a:solidFill>
        </a:ln>
      </dgm:spPr>
      <dgm:t>
        <a:bodyPr/>
        <a:lstStyle/>
        <a:p>
          <a:r>
            <a:rPr lang="zh-TW" altLang="en-US" sz="2400" b="1" dirty="0" smtClean="0">
              <a:solidFill>
                <a:sysClr val="windowText" lastClr="000000"/>
              </a:solidFill>
            </a:rPr>
            <a:t>共同分攤固定成本項目</a:t>
          </a:r>
          <a:endParaRPr lang="en-US" altLang="zh-TW" sz="2400" b="1" dirty="0" smtClean="0">
            <a:solidFill>
              <a:sysClr val="windowText" lastClr="000000"/>
            </a:solidFill>
          </a:endParaRPr>
        </a:p>
        <a:p>
          <a:r>
            <a:rPr lang="en-US" altLang="zh-TW" sz="2400" b="1" dirty="0" smtClean="0">
              <a:solidFill>
                <a:sysClr val="windowText" lastClr="000000"/>
              </a:solidFill>
            </a:rPr>
            <a:t>(</a:t>
          </a:r>
          <a:r>
            <a:rPr lang="zh-TW" altLang="en-US" sz="2400" b="1" dirty="0" smtClean="0">
              <a:solidFill>
                <a:sysClr val="windowText" lastClr="000000"/>
              </a:solidFill>
            </a:rPr>
            <a:t>由核定學員共同分攤</a:t>
          </a:r>
          <a:r>
            <a:rPr lang="en-US" altLang="zh-TW" sz="2400" b="1" dirty="0" smtClean="0">
              <a:solidFill>
                <a:sysClr val="windowText" lastClr="000000"/>
              </a:solidFill>
            </a:rPr>
            <a:t>)</a:t>
          </a:r>
          <a:endParaRPr lang="zh-TW" altLang="en-US" sz="2400" b="1" dirty="0">
            <a:solidFill>
              <a:sysClr val="windowText" lastClr="000000"/>
            </a:solidFill>
          </a:endParaRPr>
        </a:p>
      </dgm:t>
    </dgm:pt>
    <dgm:pt modelId="{D7DD4B9C-700F-4137-AF34-C153CCC314E2}" type="parTrans" cxnId="{22DB4241-C3A2-40E3-8350-188DD8777584}">
      <dgm:prSet/>
      <dgm:spPr/>
      <dgm:t>
        <a:bodyPr/>
        <a:lstStyle/>
        <a:p>
          <a:endParaRPr lang="zh-TW" altLang="en-US" sz="2000" b="1">
            <a:solidFill>
              <a:sysClr val="windowText" lastClr="000000"/>
            </a:solidFill>
          </a:endParaRPr>
        </a:p>
      </dgm:t>
    </dgm:pt>
    <dgm:pt modelId="{2D292088-8879-46F0-BBCB-C16F503EDB3F}" type="sibTrans" cxnId="{22DB4241-C3A2-40E3-8350-188DD8777584}">
      <dgm:prSet/>
      <dgm:spPr/>
      <dgm:t>
        <a:bodyPr/>
        <a:lstStyle/>
        <a:p>
          <a:endParaRPr lang="zh-TW" altLang="en-US" sz="2000" b="1">
            <a:solidFill>
              <a:sysClr val="windowText" lastClr="000000"/>
            </a:solidFill>
          </a:endParaRPr>
        </a:p>
      </dgm:t>
    </dgm:pt>
    <dgm:pt modelId="{E9148483-2D97-40B5-8D63-9C03337A2D52}">
      <dgm:prSet phldrT="[文字]" custT="1"/>
      <dgm:spPr>
        <a:solidFill>
          <a:schemeClr val="accent5">
            <a:lumMod val="20000"/>
            <a:lumOff val="80000"/>
          </a:schemeClr>
        </a:solidFill>
        <a:ln>
          <a:solidFill>
            <a:schemeClr val="tx1"/>
          </a:solidFill>
        </a:ln>
      </dgm:spPr>
      <dgm:t>
        <a:bodyPr/>
        <a:lstStyle/>
        <a:p>
          <a:r>
            <a:rPr lang="zh-TW" altLang="en-US" sz="2400" b="1" dirty="0" smtClean="0">
              <a:solidFill>
                <a:sysClr val="windowText" lastClr="000000"/>
              </a:solidFill>
            </a:rPr>
            <a:t>個別分攤變動成本項目</a:t>
          </a:r>
          <a:endParaRPr lang="en-US" altLang="zh-TW" sz="2400" b="1" dirty="0" smtClean="0">
            <a:solidFill>
              <a:sysClr val="windowText" lastClr="000000"/>
            </a:solidFill>
          </a:endParaRPr>
        </a:p>
        <a:p>
          <a:r>
            <a:rPr lang="en-US" altLang="zh-TW" sz="2400" b="1" dirty="0" smtClean="0">
              <a:solidFill>
                <a:sysClr val="windowText" lastClr="000000"/>
              </a:solidFill>
            </a:rPr>
            <a:t>(</a:t>
          </a:r>
          <a:r>
            <a:rPr lang="zh-TW" altLang="en-US" sz="2400" b="1" dirty="0" smtClean="0">
              <a:solidFill>
                <a:sysClr val="windowText" lastClr="000000"/>
              </a:solidFill>
            </a:rPr>
            <a:t>依實際使用計算成本</a:t>
          </a:r>
          <a:r>
            <a:rPr lang="en-US" altLang="zh-TW" sz="2400" b="1" dirty="0" smtClean="0">
              <a:solidFill>
                <a:sysClr val="windowText" lastClr="000000"/>
              </a:solidFill>
            </a:rPr>
            <a:t>)</a:t>
          </a:r>
          <a:endParaRPr lang="zh-TW" altLang="en-US" sz="2400" b="1" dirty="0">
            <a:solidFill>
              <a:sysClr val="windowText" lastClr="000000"/>
            </a:solidFill>
          </a:endParaRPr>
        </a:p>
      </dgm:t>
    </dgm:pt>
    <dgm:pt modelId="{55497226-5EA5-4517-8A16-7596A31D177E}" type="parTrans" cxnId="{F45B4DF7-7647-444A-901A-56EAFC576EBA}">
      <dgm:prSet/>
      <dgm:spPr/>
      <dgm:t>
        <a:bodyPr/>
        <a:lstStyle/>
        <a:p>
          <a:endParaRPr lang="zh-TW" altLang="en-US" sz="2000" b="1">
            <a:solidFill>
              <a:sysClr val="windowText" lastClr="000000"/>
            </a:solidFill>
          </a:endParaRPr>
        </a:p>
      </dgm:t>
    </dgm:pt>
    <dgm:pt modelId="{23F8F1DE-AD92-4859-BCB9-EC210E6D37AD}" type="sibTrans" cxnId="{F45B4DF7-7647-444A-901A-56EAFC576EBA}">
      <dgm:prSet/>
      <dgm:spPr/>
      <dgm:t>
        <a:bodyPr/>
        <a:lstStyle/>
        <a:p>
          <a:endParaRPr lang="zh-TW" altLang="en-US" sz="2000" b="1">
            <a:solidFill>
              <a:sysClr val="windowText" lastClr="000000"/>
            </a:solidFill>
          </a:endParaRPr>
        </a:p>
      </dgm:t>
    </dgm:pt>
    <dgm:pt modelId="{F7EA6043-5EEC-42F8-B273-1568A40155F8}">
      <dgm:prSet phldrT="[文字]" custT="1"/>
      <dgm:spPr>
        <a:solidFill>
          <a:schemeClr val="accent4">
            <a:lumMod val="20000"/>
            <a:lumOff val="80000"/>
          </a:schemeClr>
        </a:solidFill>
        <a:ln>
          <a:solidFill>
            <a:schemeClr val="tx1"/>
          </a:solidFill>
        </a:ln>
      </dgm:spPr>
      <dgm:t>
        <a:bodyPr/>
        <a:lstStyle/>
        <a:p>
          <a:r>
            <a:rPr lang="zh-TW" altLang="en-US" sz="2400" b="1" dirty="0" smtClean="0">
              <a:solidFill>
                <a:sysClr val="windowText" lastClr="000000"/>
              </a:solidFill>
            </a:rPr>
            <a:t>場地費</a:t>
          </a:r>
          <a:endParaRPr lang="zh-TW" altLang="en-US" sz="2400" b="1" dirty="0">
            <a:solidFill>
              <a:sysClr val="windowText" lastClr="000000"/>
            </a:solidFill>
          </a:endParaRPr>
        </a:p>
      </dgm:t>
    </dgm:pt>
    <dgm:pt modelId="{69C90F7E-1BEC-44CE-90F9-F59E968EA28C}" type="parTrans" cxnId="{9493A322-987E-4FF1-9E5E-7445BD83CB07}">
      <dgm:prSet/>
      <dgm:spPr/>
      <dgm:t>
        <a:bodyPr/>
        <a:lstStyle/>
        <a:p>
          <a:endParaRPr lang="zh-TW" altLang="en-US" sz="2000" b="1"/>
        </a:p>
      </dgm:t>
    </dgm:pt>
    <dgm:pt modelId="{B0DCACE9-52D0-4773-9FCA-70968A322743}" type="sibTrans" cxnId="{9493A322-987E-4FF1-9E5E-7445BD83CB07}">
      <dgm:prSet/>
      <dgm:spPr/>
      <dgm:t>
        <a:bodyPr/>
        <a:lstStyle/>
        <a:p>
          <a:endParaRPr lang="zh-TW" altLang="en-US" sz="2000" b="1"/>
        </a:p>
      </dgm:t>
    </dgm:pt>
    <dgm:pt modelId="{93D6956F-84B9-4C99-9153-F5E18BDB6415}">
      <dgm:prSet phldrT="[文字]" custT="1"/>
      <dgm:spPr>
        <a:solidFill>
          <a:schemeClr val="accent4">
            <a:lumMod val="20000"/>
            <a:lumOff val="80000"/>
          </a:schemeClr>
        </a:solidFill>
        <a:ln>
          <a:solidFill>
            <a:schemeClr val="tx1"/>
          </a:solidFill>
        </a:ln>
      </dgm:spPr>
      <dgm:t>
        <a:bodyPr/>
        <a:lstStyle/>
        <a:p>
          <a:r>
            <a:rPr lang="zh-TW" altLang="en-US" sz="2400" b="1" dirty="0" smtClean="0">
              <a:solidFill>
                <a:sysClr val="windowText" lastClr="000000"/>
              </a:solidFill>
            </a:rPr>
            <a:t>人事費</a:t>
          </a:r>
          <a:endParaRPr lang="zh-TW" altLang="en-US" sz="2400" b="1" dirty="0">
            <a:solidFill>
              <a:sysClr val="windowText" lastClr="000000"/>
            </a:solidFill>
          </a:endParaRPr>
        </a:p>
      </dgm:t>
    </dgm:pt>
    <dgm:pt modelId="{4788791D-2AA1-4EFC-B082-56D00B699C28}" type="parTrans" cxnId="{C6E2C956-CCC1-4490-AF53-D32C0C9F2786}">
      <dgm:prSet/>
      <dgm:spPr/>
      <dgm:t>
        <a:bodyPr/>
        <a:lstStyle/>
        <a:p>
          <a:endParaRPr lang="zh-TW" altLang="en-US" sz="2000" b="1"/>
        </a:p>
      </dgm:t>
    </dgm:pt>
    <dgm:pt modelId="{F96E713E-639D-4B96-8FA8-D11E9AB75A10}" type="sibTrans" cxnId="{C6E2C956-CCC1-4490-AF53-D32C0C9F2786}">
      <dgm:prSet/>
      <dgm:spPr/>
      <dgm:t>
        <a:bodyPr/>
        <a:lstStyle/>
        <a:p>
          <a:endParaRPr lang="zh-TW" altLang="en-US" sz="2000" b="1"/>
        </a:p>
      </dgm:t>
    </dgm:pt>
    <dgm:pt modelId="{0432547B-77EE-4005-B3BF-9640E3CF46F9}">
      <dgm:prSet phldrT="[文字]" custT="1"/>
      <dgm:spPr>
        <a:solidFill>
          <a:schemeClr val="accent4">
            <a:lumMod val="20000"/>
            <a:lumOff val="80000"/>
          </a:schemeClr>
        </a:solidFill>
        <a:ln>
          <a:solidFill>
            <a:schemeClr val="tx1"/>
          </a:solidFill>
        </a:ln>
      </dgm:spPr>
      <dgm:t>
        <a:bodyPr/>
        <a:lstStyle/>
        <a:p>
          <a:r>
            <a:rPr lang="zh-TW" altLang="en-US" sz="2400" b="1" dirty="0" smtClean="0">
              <a:solidFill>
                <a:sysClr val="windowText" lastClr="000000"/>
              </a:solidFill>
            </a:rPr>
            <a:t>行政事務費</a:t>
          </a:r>
          <a:endParaRPr lang="zh-TW" altLang="en-US" sz="2400" b="1" dirty="0">
            <a:solidFill>
              <a:sysClr val="windowText" lastClr="000000"/>
            </a:solidFill>
          </a:endParaRPr>
        </a:p>
      </dgm:t>
    </dgm:pt>
    <dgm:pt modelId="{1B9BB24E-58FC-4FDB-9116-B9E49A6BCAEB}" type="parTrans" cxnId="{04BE1580-3559-45F5-8823-9BFEFD4A3556}">
      <dgm:prSet/>
      <dgm:spPr/>
      <dgm:t>
        <a:bodyPr/>
        <a:lstStyle/>
        <a:p>
          <a:endParaRPr lang="zh-TW" altLang="en-US" sz="2000" b="1"/>
        </a:p>
      </dgm:t>
    </dgm:pt>
    <dgm:pt modelId="{D813C471-F555-44F6-8FFE-817D944E901B}" type="sibTrans" cxnId="{04BE1580-3559-45F5-8823-9BFEFD4A3556}">
      <dgm:prSet/>
      <dgm:spPr/>
      <dgm:t>
        <a:bodyPr/>
        <a:lstStyle/>
        <a:p>
          <a:endParaRPr lang="zh-TW" altLang="en-US" sz="2000" b="1"/>
        </a:p>
      </dgm:t>
    </dgm:pt>
    <dgm:pt modelId="{B0BB6825-9B1B-4820-A021-AB57A9B11165}">
      <dgm:prSet phldrT="[文字]" custT="1"/>
      <dgm:spPr>
        <a:solidFill>
          <a:schemeClr val="accent5">
            <a:lumMod val="20000"/>
            <a:lumOff val="80000"/>
          </a:schemeClr>
        </a:solidFill>
        <a:ln>
          <a:solidFill>
            <a:schemeClr val="tx1"/>
          </a:solidFill>
        </a:ln>
      </dgm:spPr>
      <dgm:t>
        <a:bodyPr/>
        <a:lstStyle/>
        <a:p>
          <a:r>
            <a:rPr lang="zh-TW" altLang="en-US" sz="2400" b="1" dirty="0" smtClean="0">
              <a:solidFill>
                <a:sysClr val="windowText" lastClr="000000"/>
              </a:solidFill>
            </a:rPr>
            <a:t>教練車使用費</a:t>
          </a:r>
          <a:endParaRPr lang="zh-TW" altLang="en-US" sz="2400" b="1" dirty="0">
            <a:solidFill>
              <a:sysClr val="windowText" lastClr="000000"/>
            </a:solidFill>
          </a:endParaRPr>
        </a:p>
      </dgm:t>
    </dgm:pt>
    <dgm:pt modelId="{140BB132-2F98-4F99-B3D0-BB66AFF30CD9}" type="parTrans" cxnId="{C4883E39-67D0-4F53-9ACB-906FF52F9D33}">
      <dgm:prSet/>
      <dgm:spPr/>
      <dgm:t>
        <a:bodyPr/>
        <a:lstStyle/>
        <a:p>
          <a:endParaRPr lang="zh-TW" altLang="en-US" sz="2000" b="1"/>
        </a:p>
      </dgm:t>
    </dgm:pt>
    <dgm:pt modelId="{96D0FBBB-3C7E-43DD-A692-9E06103947DE}" type="sibTrans" cxnId="{C4883E39-67D0-4F53-9ACB-906FF52F9D33}">
      <dgm:prSet/>
      <dgm:spPr/>
      <dgm:t>
        <a:bodyPr/>
        <a:lstStyle/>
        <a:p>
          <a:endParaRPr lang="zh-TW" altLang="en-US" sz="2000" b="1"/>
        </a:p>
      </dgm:t>
    </dgm:pt>
    <dgm:pt modelId="{3060E8FE-77A5-48CC-BBD6-DAD54808B4A4}">
      <dgm:prSet phldrT="[文字]" custT="1"/>
      <dgm:spPr>
        <a:solidFill>
          <a:schemeClr val="accent5">
            <a:lumMod val="20000"/>
            <a:lumOff val="80000"/>
          </a:schemeClr>
        </a:solidFill>
        <a:ln>
          <a:solidFill>
            <a:schemeClr val="tx1"/>
          </a:solidFill>
        </a:ln>
      </dgm:spPr>
      <dgm:t>
        <a:bodyPr/>
        <a:lstStyle/>
        <a:p>
          <a:r>
            <a:rPr lang="zh-TW" altLang="en-US" sz="2400" b="1" dirty="0" smtClean="0">
              <a:solidFill>
                <a:sysClr val="windowText" lastClr="000000"/>
              </a:solidFill>
            </a:rPr>
            <a:t>訓練教學費</a:t>
          </a:r>
          <a:endParaRPr lang="zh-TW" altLang="en-US" sz="2400" b="1" dirty="0">
            <a:solidFill>
              <a:sysClr val="windowText" lastClr="000000"/>
            </a:solidFill>
          </a:endParaRPr>
        </a:p>
      </dgm:t>
    </dgm:pt>
    <dgm:pt modelId="{85713B84-5373-49E9-88B3-4FC64D406DA3}" type="parTrans" cxnId="{90A94C39-278E-436F-AF73-4EF0B03A8C26}">
      <dgm:prSet/>
      <dgm:spPr/>
      <dgm:t>
        <a:bodyPr/>
        <a:lstStyle/>
        <a:p>
          <a:endParaRPr lang="zh-TW" altLang="en-US" sz="2000" b="1"/>
        </a:p>
      </dgm:t>
    </dgm:pt>
    <dgm:pt modelId="{57F814F6-DDFB-4982-B91C-445291B5990D}" type="sibTrans" cxnId="{90A94C39-278E-436F-AF73-4EF0B03A8C26}">
      <dgm:prSet/>
      <dgm:spPr/>
      <dgm:t>
        <a:bodyPr/>
        <a:lstStyle/>
        <a:p>
          <a:endParaRPr lang="zh-TW" altLang="en-US" sz="2000" b="1"/>
        </a:p>
      </dgm:t>
    </dgm:pt>
    <dgm:pt modelId="{D1F80138-1B73-4CF2-B2BA-D145DC19FB19}">
      <dgm:prSet phldrT="[文字]" custT="1"/>
      <dgm:spPr>
        <a:solidFill>
          <a:schemeClr val="accent3">
            <a:lumMod val="20000"/>
            <a:lumOff val="80000"/>
          </a:schemeClr>
        </a:solidFill>
        <a:ln>
          <a:solidFill>
            <a:schemeClr val="tx1"/>
          </a:solidFill>
        </a:ln>
      </dgm:spPr>
      <dgm:t>
        <a:bodyPr/>
        <a:lstStyle/>
        <a:p>
          <a:r>
            <a:rPr lang="zh-TW" altLang="en-US" sz="2400" b="1" dirty="0" smtClean="0">
              <a:solidFill>
                <a:sysClr val="windowText" lastClr="000000"/>
              </a:solidFill>
            </a:rPr>
            <a:t>稅捐</a:t>
          </a:r>
          <a:endParaRPr lang="zh-TW" altLang="en-US" sz="2400" b="1" dirty="0">
            <a:solidFill>
              <a:sysClr val="windowText" lastClr="000000"/>
            </a:solidFill>
          </a:endParaRPr>
        </a:p>
      </dgm:t>
    </dgm:pt>
    <dgm:pt modelId="{67DE122F-0B59-4B18-A29B-3B187240F2C0}" type="parTrans" cxnId="{3C1E6CCC-BBE6-419B-A395-90C7B109C9AA}">
      <dgm:prSet/>
      <dgm:spPr/>
      <dgm:t>
        <a:bodyPr/>
        <a:lstStyle/>
        <a:p>
          <a:endParaRPr lang="zh-TW" altLang="en-US"/>
        </a:p>
      </dgm:t>
    </dgm:pt>
    <dgm:pt modelId="{E4801028-54D8-4D73-97F0-4C0E5B5A1E3B}" type="sibTrans" cxnId="{3C1E6CCC-BBE6-419B-A395-90C7B109C9AA}">
      <dgm:prSet/>
      <dgm:spPr/>
      <dgm:t>
        <a:bodyPr/>
        <a:lstStyle/>
        <a:p>
          <a:endParaRPr lang="zh-TW" altLang="en-US"/>
        </a:p>
      </dgm:t>
    </dgm:pt>
    <dgm:pt modelId="{3D3D7992-117F-4B4C-9619-EC64FC196472}" type="pres">
      <dgm:prSet presAssocID="{D9063B65-8168-4AFE-A121-2B398D2B858C}" presName="hierChild1" presStyleCnt="0">
        <dgm:presLayoutVars>
          <dgm:orgChart val="1"/>
          <dgm:chPref val="1"/>
          <dgm:dir/>
          <dgm:animOne val="branch"/>
          <dgm:animLvl val="lvl"/>
          <dgm:resizeHandles/>
        </dgm:presLayoutVars>
      </dgm:prSet>
      <dgm:spPr/>
      <dgm:t>
        <a:bodyPr/>
        <a:lstStyle/>
        <a:p>
          <a:endParaRPr lang="zh-TW" altLang="en-US"/>
        </a:p>
      </dgm:t>
    </dgm:pt>
    <dgm:pt modelId="{AD733C4D-5DCC-4331-B605-FEE55F529DE8}" type="pres">
      <dgm:prSet presAssocID="{08C33A89-ADE9-424C-91D2-8806D7A202F3}" presName="hierRoot1" presStyleCnt="0">
        <dgm:presLayoutVars>
          <dgm:hierBranch val="init"/>
        </dgm:presLayoutVars>
      </dgm:prSet>
      <dgm:spPr/>
    </dgm:pt>
    <dgm:pt modelId="{BC631D23-D327-4BF4-B397-ABAB8E9DCF18}" type="pres">
      <dgm:prSet presAssocID="{08C33A89-ADE9-424C-91D2-8806D7A202F3}" presName="rootComposite1" presStyleCnt="0"/>
      <dgm:spPr/>
    </dgm:pt>
    <dgm:pt modelId="{4F0A358D-34A6-43DB-A512-C4572405669D}" type="pres">
      <dgm:prSet presAssocID="{08C33A89-ADE9-424C-91D2-8806D7A202F3}" presName="rootText1" presStyleLbl="node0" presStyleIdx="0" presStyleCnt="1" custScaleX="140226" custScaleY="229879">
        <dgm:presLayoutVars>
          <dgm:chPref val="3"/>
        </dgm:presLayoutVars>
      </dgm:prSet>
      <dgm:spPr/>
      <dgm:t>
        <a:bodyPr/>
        <a:lstStyle/>
        <a:p>
          <a:endParaRPr lang="zh-TW" altLang="en-US"/>
        </a:p>
      </dgm:t>
    </dgm:pt>
    <dgm:pt modelId="{28FEAABB-0153-4FB9-BD39-00A416889FD9}" type="pres">
      <dgm:prSet presAssocID="{08C33A89-ADE9-424C-91D2-8806D7A202F3}" presName="rootConnector1" presStyleLbl="node1" presStyleIdx="0" presStyleCnt="0"/>
      <dgm:spPr/>
      <dgm:t>
        <a:bodyPr/>
        <a:lstStyle/>
        <a:p>
          <a:endParaRPr lang="zh-TW" altLang="en-US"/>
        </a:p>
      </dgm:t>
    </dgm:pt>
    <dgm:pt modelId="{DC513BBE-1DA4-45E4-9871-BE134069A2B5}" type="pres">
      <dgm:prSet presAssocID="{08C33A89-ADE9-424C-91D2-8806D7A202F3}" presName="hierChild2" presStyleCnt="0"/>
      <dgm:spPr/>
    </dgm:pt>
    <dgm:pt modelId="{E2DB45F5-7A45-4CBD-9387-3BC33D3A8E08}" type="pres">
      <dgm:prSet presAssocID="{D7DD4B9C-700F-4137-AF34-C153CCC314E2}" presName="Name64" presStyleLbl="parChTrans1D2" presStyleIdx="0" presStyleCnt="3"/>
      <dgm:spPr/>
      <dgm:t>
        <a:bodyPr/>
        <a:lstStyle/>
        <a:p>
          <a:endParaRPr lang="zh-TW" altLang="en-US"/>
        </a:p>
      </dgm:t>
    </dgm:pt>
    <dgm:pt modelId="{6F9C247D-7DF5-40C9-8AD2-AC2D9A2B0E9F}" type="pres">
      <dgm:prSet presAssocID="{5EA0B416-7980-473B-952D-6579A9A06955}" presName="hierRoot2" presStyleCnt="0">
        <dgm:presLayoutVars>
          <dgm:hierBranch val="init"/>
        </dgm:presLayoutVars>
      </dgm:prSet>
      <dgm:spPr/>
    </dgm:pt>
    <dgm:pt modelId="{76AA1CCC-938C-4D84-A288-91D763919448}" type="pres">
      <dgm:prSet presAssocID="{5EA0B416-7980-473B-952D-6579A9A06955}" presName="rootComposite" presStyleCnt="0"/>
      <dgm:spPr/>
    </dgm:pt>
    <dgm:pt modelId="{B5153DEC-5A62-47A2-B021-045E792DF6A3}" type="pres">
      <dgm:prSet presAssocID="{5EA0B416-7980-473B-952D-6579A9A06955}" presName="rootText" presStyleLbl="node2" presStyleIdx="0" presStyleCnt="3" custScaleX="214220" custScaleY="234120">
        <dgm:presLayoutVars>
          <dgm:chPref val="3"/>
        </dgm:presLayoutVars>
      </dgm:prSet>
      <dgm:spPr/>
      <dgm:t>
        <a:bodyPr/>
        <a:lstStyle/>
        <a:p>
          <a:endParaRPr lang="zh-TW" altLang="en-US"/>
        </a:p>
      </dgm:t>
    </dgm:pt>
    <dgm:pt modelId="{F1FA8F4C-583E-4C43-80D1-A48BF3377DBC}" type="pres">
      <dgm:prSet presAssocID="{5EA0B416-7980-473B-952D-6579A9A06955}" presName="rootConnector" presStyleLbl="node2" presStyleIdx="0" presStyleCnt="3"/>
      <dgm:spPr/>
      <dgm:t>
        <a:bodyPr/>
        <a:lstStyle/>
        <a:p>
          <a:endParaRPr lang="zh-TW" altLang="en-US"/>
        </a:p>
      </dgm:t>
    </dgm:pt>
    <dgm:pt modelId="{02B7BF5D-4F53-4F8E-93EC-1E6A15FAB061}" type="pres">
      <dgm:prSet presAssocID="{5EA0B416-7980-473B-952D-6579A9A06955}" presName="hierChild4" presStyleCnt="0"/>
      <dgm:spPr/>
    </dgm:pt>
    <dgm:pt modelId="{2D91C113-54BE-4025-8C1E-C0B953673C5F}" type="pres">
      <dgm:prSet presAssocID="{69C90F7E-1BEC-44CE-90F9-F59E968EA28C}" presName="Name64" presStyleLbl="parChTrans1D3" presStyleIdx="0" presStyleCnt="5"/>
      <dgm:spPr/>
      <dgm:t>
        <a:bodyPr/>
        <a:lstStyle/>
        <a:p>
          <a:endParaRPr lang="zh-TW" altLang="en-US"/>
        </a:p>
      </dgm:t>
    </dgm:pt>
    <dgm:pt modelId="{ACD6BB41-CE65-450F-B87F-17C80E4C8002}" type="pres">
      <dgm:prSet presAssocID="{F7EA6043-5EEC-42F8-B273-1568A40155F8}" presName="hierRoot2" presStyleCnt="0">
        <dgm:presLayoutVars>
          <dgm:hierBranch val="init"/>
        </dgm:presLayoutVars>
      </dgm:prSet>
      <dgm:spPr/>
    </dgm:pt>
    <dgm:pt modelId="{67FEFAAB-1D0A-4D93-AD4E-3D386789A64E}" type="pres">
      <dgm:prSet presAssocID="{F7EA6043-5EEC-42F8-B273-1568A40155F8}" presName="rootComposite" presStyleCnt="0"/>
      <dgm:spPr/>
    </dgm:pt>
    <dgm:pt modelId="{12927306-6C53-45C7-8413-E8B10F550DEC}" type="pres">
      <dgm:prSet presAssocID="{F7EA6043-5EEC-42F8-B273-1568A40155F8}" presName="rootText" presStyleLbl="node3" presStyleIdx="0" presStyleCnt="5" custScaleX="163597" custScaleY="127403">
        <dgm:presLayoutVars>
          <dgm:chPref val="3"/>
        </dgm:presLayoutVars>
      </dgm:prSet>
      <dgm:spPr/>
      <dgm:t>
        <a:bodyPr/>
        <a:lstStyle/>
        <a:p>
          <a:endParaRPr lang="zh-TW" altLang="en-US"/>
        </a:p>
      </dgm:t>
    </dgm:pt>
    <dgm:pt modelId="{5DBC0368-1F68-419D-A0D3-5D5F9BBEA02C}" type="pres">
      <dgm:prSet presAssocID="{F7EA6043-5EEC-42F8-B273-1568A40155F8}" presName="rootConnector" presStyleLbl="node3" presStyleIdx="0" presStyleCnt="5"/>
      <dgm:spPr/>
      <dgm:t>
        <a:bodyPr/>
        <a:lstStyle/>
        <a:p>
          <a:endParaRPr lang="zh-TW" altLang="en-US"/>
        </a:p>
      </dgm:t>
    </dgm:pt>
    <dgm:pt modelId="{1B47474D-77BB-4B3F-A3AD-3C7EBC67F06C}" type="pres">
      <dgm:prSet presAssocID="{F7EA6043-5EEC-42F8-B273-1568A40155F8}" presName="hierChild4" presStyleCnt="0"/>
      <dgm:spPr/>
    </dgm:pt>
    <dgm:pt modelId="{07F9C589-2B78-4D05-B917-4393E58B6567}" type="pres">
      <dgm:prSet presAssocID="{F7EA6043-5EEC-42F8-B273-1568A40155F8}" presName="hierChild5" presStyleCnt="0"/>
      <dgm:spPr/>
    </dgm:pt>
    <dgm:pt modelId="{D2DC9A60-979D-44A8-9573-B0F19154DB6D}" type="pres">
      <dgm:prSet presAssocID="{4788791D-2AA1-4EFC-B082-56D00B699C28}" presName="Name64" presStyleLbl="parChTrans1D3" presStyleIdx="1" presStyleCnt="5"/>
      <dgm:spPr/>
      <dgm:t>
        <a:bodyPr/>
        <a:lstStyle/>
        <a:p>
          <a:endParaRPr lang="zh-TW" altLang="en-US"/>
        </a:p>
      </dgm:t>
    </dgm:pt>
    <dgm:pt modelId="{29302FAE-B135-4B0F-A2D1-5E8A1353D2DF}" type="pres">
      <dgm:prSet presAssocID="{93D6956F-84B9-4C99-9153-F5E18BDB6415}" presName="hierRoot2" presStyleCnt="0">
        <dgm:presLayoutVars>
          <dgm:hierBranch val="init"/>
        </dgm:presLayoutVars>
      </dgm:prSet>
      <dgm:spPr/>
    </dgm:pt>
    <dgm:pt modelId="{5FB41EDB-D1F8-4A3F-9AC2-0E874CD4CDB6}" type="pres">
      <dgm:prSet presAssocID="{93D6956F-84B9-4C99-9153-F5E18BDB6415}" presName="rootComposite" presStyleCnt="0"/>
      <dgm:spPr/>
    </dgm:pt>
    <dgm:pt modelId="{D2967C37-FDC9-4AB8-8064-167EFEFF2223}" type="pres">
      <dgm:prSet presAssocID="{93D6956F-84B9-4C99-9153-F5E18BDB6415}" presName="rootText" presStyleLbl="node3" presStyleIdx="1" presStyleCnt="5" custScaleX="163597" custScaleY="127403">
        <dgm:presLayoutVars>
          <dgm:chPref val="3"/>
        </dgm:presLayoutVars>
      </dgm:prSet>
      <dgm:spPr/>
      <dgm:t>
        <a:bodyPr/>
        <a:lstStyle/>
        <a:p>
          <a:endParaRPr lang="zh-TW" altLang="en-US"/>
        </a:p>
      </dgm:t>
    </dgm:pt>
    <dgm:pt modelId="{27BB4AEE-DDDB-4549-BEAA-0B5CA5B25813}" type="pres">
      <dgm:prSet presAssocID="{93D6956F-84B9-4C99-9153-F5E18BDB6415}" presName="rootConnector" presStyleLbl="node3" presStyleIdx="1" presStyleCnt="5"/>
      <dgm:spPr/>
      <dgm:t>
        <a:bodyPr/>
        <a:lstStyle/>
        <a:p>
          <a:endParaRPr lang="zh-TW" altLang="en-US"/>
        </a:p>
      </dgm:t>
    </dgm:pt>
    <dgm:pt modelId="{E9FA6D77-78C2-4FF4-AACF-47E06BAB7BD0}" type="pres">
      <dgm:prSet presAssocID="{93D6956F-84B9-4C99-9153-F5E18BDB6415}" presName="hierChild4" presStyleCnt="0"/>
      <dgm:spPr/>
    </dgm:pt>
    <dgm:pt modelId="{AC65DFD0-F939-483C-9AC2-22D0A6BBDF3D}" type="pres">
      <dgm:prSet presAssocID="{93D6956F-84B9-4C99-9153-F5E18BDB6415}" presName="hierChild5" presStyleCnt="0"/>
      <dgm:spPr/>
    </dgm:pt>
    <dgm:pt modelId="{E2BFDA01-10E5-4F40-9E6B-05BB3743EEEE}" type="pres">
      <dgm:prSet presAssocID="{1B9BB24E-58FC-4FDB-9116-B9E49A6BCAEB}" presName="Name64" presStyleLbl="parChTrans1D3" presStyleIdx="2" presStyleCnt="5"/>
      <dgm:spPr/>
      <dgm:t>
        <a:bodyPr/>
        <a:lstStyle/>
        <a:p>
          <a:endParaRPr lang="zh-TW" altLang="en-US"/>
        </a:p>
      </dgm:t>
    </dgm:pt>
    <dgm:pt modelId="{2F0C6D8A-A9DA-4F6F-88B6-96052EC4D971}" type="pres">
      <dgm:prSet presAssocID="{0432547B-77EE-4005-B3BF-9640E3CF46F9}" presName="hierRoot2" presStyleCnt="0">
        <dgm:presLayoutVars>
          <dgm:hierBranch val="init"/>
        </dgm:presLayoutVars>
      </dgm:prSet>
      <dgm:spPr/>
    </dgm:pt>
    <dgm:pt modelId="{D51BF01B-DBE6-4B1A-BCB8-06D2E4EBCD8E}" type="pres">
      <dgm:prSet presAssocID="{0432547B-77EE-4005-B3BF-9640E3CF46F9}" presName="rootComposite" presStyleCnt="0"/>
      <dgm:spPr/>
    </dgm:pt>
    <dgm:pt modelId="{200047C5-158F-4D15-9466-7B6AFA52B841}" type="pres">
      <dgm:prSet presAssocID="{0432547B-77EE-4005-B3BF-9640E3CF46F9}" presName="rootText" presStyleLbl="node3" presStyleIdx="2" presStyleCnt="5" custScaleX="163597" custScaleY="127403">
        <dgm:presLayoutVars>
          <dgm:chPref val="3"/>
        </dgm:presLayoutVars>
      </dgm:prSet>
      <dgm:spPr/>
      <dgm:t>
        <a:bodyPr/>
        <a:lstStyle/>
        <a:p>
          <a:endParaRPr lang="zh-TW" altLang="en-US"/>
        </a:p>
      </dgm:t>
    </dgm:pt>
    <dgm:pt modelId="{858AFDD4-083A-4A6C-A905-80F4BD6718D0}" type="pres">
      <dgm:prSet presAssocID="{0432547B-77EE-4005-B3BF-9640E3CF46F9}" presName="rootConnector" presStyleLbl="node3" presStyleIdx="2" presStyleCnt="5"/>
      <dgm:spPr/>
      <dgm:t>
        <a:bodyPr/>
        <a:lstStyle/>
        <a:p>
          <a:endParaRPr lang="zh-TW" altLang="en-US"/>
        </a:p>
      </dgm:t>
    </dgm:pt>
    <dgm:pt modelId="{F9C530CF-B096-4656-A446-FEF01FC5C02E}" type="pres">
      <dgm:prSet presAssocID="{0432547B-77EE-4005-B3BF-9640E3CF46F9}" presName="hierChild4" presStyleCnt="0"/>
      <dgm:spPr/>
    </dgm:pt>
    <dgm:pt modelId="{C60755F8-6661-453B-BF14-4786F3995F99}" type="pres">
      <dgm:prSet presAssocID="{0432547B-77EE-4005-B3BF-9640E3CF46F9}" presName="hierChild5" presStyleCnt="0"/>
      <dgm:spPr/>
    </dgm:pt>
    <dgm:pt modelId="{670BB965-C07C-4432-814E-A281E5318683}" type="pres">
      <dgm:prSet presAssocID="{5EA0B416-7980-473B-952D-6579A9A06955}" presName="hierChild5" presStyleCnt="0"/>
      <dgm:spPr/>
    </dgm:pt>
    <dgm:pt modelId="{EC100C5D-A819-4373-89F0-9169B4E09D3B}" type="pres">
      <dgm:prSet presAssocID="{55497226-5EA5-4517-8A16-7596A31D177E}" presName="Name64" presStyleLbl="parChTrans1D2" presStyleIdx="1" presStyleCnt="3"/>
      <dgm:spPr/>
      <dgm:t>
        <a:bodyPr/>
        <a:lstStyle/>
        <a:p>
          <a:endParaRPr lang="zh-TW" altLang="en-US"/>
        </a:p>
      </dgm:t>
    </dgm:pt>
    <dgm:pt modelId="{E1D4697F-A159-4D01-9B3D-AEE975F4F87B}" type="pres">
      <dgm:prSet presAssocID="{E9148483-2D97-40B5-8D63-9C03337A2D52}" presName="hierRoot2" presStyleCnt="0">
        <dgm:presLayoutVars>
          <dgm:hierBranch val="init"/>
        </dgm:presLayoutVars>
      </dgm:prSet>
      <dgm:spPr/>
    </dgm:pt>
    <dgm:pt modelId="{8F5774A7-F787-429E-B163-975FDC2699F9}" type="pres">
      <dgm:prSet presAssocID="{E9148483-2D97-40B5-8D63-9C03337A2D52}" presName="rootComposite" presStyleCnt="0"/>
      <dgm:spPr/>
    </dgm:pt>
    <dgm:pt modelId="{4FBE9347-48A7-42B7-84D2-42F761486E20}" type="pres">
      <dgm:prSet presAssocID="{E9148483-2D97-40B5-8D63-9C03337A2D52}" presName="rootText" presStyleLbl="node2" presStyleIdx="1" presStyleCnt="3" custScaleX="214220" custScaleY="234120">
        <dgm:presLayoutVars>
          <dgm:chPref val="3"/>
        </dgm:presLayoutVars>
      </dgm:prSet>
      <dgm:spPr/>
      <dgm:t>
        <a:bodyPr/>
        <a:lstStyle/>
        <a:p>
          <a:endParaRPr lang="zh-TW" altLang="en-US"/>
        </a:p>
      </dgm:t>
    </dgm:pt>
    <dgm:pt modelId="{24DFA755-540A-4FFF-9B3B-E5758BADB4D3}" type="pres">
      <dgm:prSet presAssocID="{E9148483-2D97-40B5-8D63-9C03337A2D52}" presName="rootConnector" presStyleLbl="node2" presStyleIdx="1" presStyleCnt="3"/>
      <dgm:spPr/>
      <dgm:t>
        <a:bodyPr/>
        <a:lstStyle/>
        <a:p>
          <a:endParaRPr lang="zh-TW" altLang="en-US"/>
        </a:p>
      </dgm:t>
    </dgm:pt>
    <dgm:pt modelId="{F6A299C9-B23B-42C7-8CC5-C75CC464B8B4}" type="pres">
      <dgm:prSet presAssocID="{E9148483-2D97-40B5-8D63-9C03337A2D52}" presName="hierChild4" presStyleCnt="0"/>
      <dgm:spPr/>
    </dgm:pt>
    <dgm:pt modelId="{B48CE02C-681C-4AF5-920C-2342A8A32901}" type="pres">
      <dgm:prSet presAssocID="{140BB132-2F98-4F99-B3D0-BB66AFF30CD9}" presName="Name64" presStyleLbl="parChTrans1D3" presStyleIdx="3" presStyleCnt="5"/>
      <dgm:spPr/>
      <dgm:t>
        <a:bodyPr/>
        <a:lstStyle/>
        <a:p>
          <a:endParaRPr lang="zh-TW" altLang="en-US"/>
        </a:p>
      </dgm:t>
    </dgm:pt>
    <dgm:pt modelId="{A398285F-331A-46D4-B16E-9D5B57ACEFB0}" type="pres">
      <dgm:prSet presAssocID="{B0BB6825-9B1B-4820-A021-AB57A9B11165}" presName="hierRoot2" presStyleCnt="0">
        <dgm:presLayoutVars>
          <dgm:hierBranch val="init"/>
        </dgm:presLayoutVars>
      </dgm:prSet>
      <dgm:spPr/>
    </dgm:pt>
    <dgm:pt modelId="{007F6635-0EF1-422C-AAC3-28101A06AA03}" type="pres">
      <dgm:prSet presAssocID="{B0BB6825-9B1B-4820-A021-AB57A9B11165}" presName="rootComposite" presStyleCnt="0"/>
      <dgm:spPr/>
    </dgm:pt>
    <dgm:pt modelId="{8B0FAC7D-BB41-4CA1-9113-D815CA95B540}" type="pres">
      <dgm:prSet presAssocID="{B0BB6825-9B1B-4820-A021-AB57A9B11165}" presName="rootText" presStyleLbl="node3" presStyleIdx="3" presStyleCnt="5" custScaleX="163597" custScaleY="127403">
        <dgm:presLayoutVars>
          <dgm:chPref val="3"/>
        </dgm:presLayoutVars>
      </dgm:prSet>
      <dgm:spPr/>
      <dgm:t>
        <a:bodyPr/>
        <a:lstStyle/>
        <a:p>
          <a:endParaRPr lang="zh-TW" altLang="en-US"/>
        </a:p>
      </dgm:t>
    </dgm:pt>
    <dgm:pt modelId="{4F43D9FE-F43E-4E01-9FDB-C79FE6F5ADDD}" type="pres">
      <dgm:prSet presAssocID="{B0BB6825-9B1B-4820-A021-AB57A9B11165}" presName="rootConnector" presStyleLbl="node3" presStyleIdx="3" presStyleCnt="5"/>
      <dgm:spPr/>
      <dgm:t>
        <a:bodyPr/>
        <a:lstStyle/>
        <a:p>
          <a:endParaRPr lang="zh-TW" altLang="en-US"/>
        </a:p>
      </dgm:t>
    </dgm:pt>
    <dgm:pt modelId="{2C0F25D1-056E-4649-A1DC-065DCB5EFC14}" type="pres">
      <dgm:prSet presAssocID="{B0BB6825-9B1B-4820-A021-AB57A9B11165}" presName="hierChild4" presStyleCnt="0"/>
      <dgm:spPr/>
    </dgm:pt>
    <dgm:pt modelId="{71CFC6BD-2219-42CE-8074-38EC1E70BC4B}" type="pres">
      <dgm:prSet presAssocID="{B0BB6825-9B1B-4820-A021-AB57A9B11165}" presName="hierChild5" presStyleCnt="0"/>
      <dgm:spPr/>
    </dgm:pt>
    <dgm:pt modelId="{9B0F0A0E-1286-40AD-942F-7BB5D0159878}" type="pres">
      <dgm:prSet presAssocID="{85713B84-5373-49E9-88B3-4FC64D406DA3}" presName="Name64" presStyleLbl="parChTrans1D3" presStyleIdx="4" presStyleCnt="5"/>
      <dgm:spPr/>
      <dgm:t>
        <a:bodyPr/>
        <a:lstStyle/>
        <a:p>
          <a:endParaRPr lang="zh-TW" altLang="en-US"/>
        </a:p>
      </dgm:t>
    </dgm:pt>
    <dgm:pt modelId="{10BDAB16-8AA5-45B3-8528-931FF8FE73B6}" type="pres">
      <dgm:prSet presAssocID="{3060E8FE-77A5-48CC-BBD6-DAD54808B4A4}" presName="hierRoot2" presStyleCnt="0">
        <dgm:presLayoutVars>
          <dgm:hierBranch val="init"/>
        </dgm:presLayoutVars>
      </dgm:prSet>
      <dgm:spPr/>
    </dgm:pt>
    <dgm:pt modelId="{8A62BBCE-CE83-4CD3-A693-9D7C1CB950EA}" type="pres">
      <dgm:prSet presAssocID="{3060E8FE-77A5-48CC-BBD6-DAD54808B4A4}" presName="rootComposite" presStyleCnt="0"/>
      <dgm:spPr/>
    </dgm:pt>
    <dgm:pt modelId="{66B495C6-BE86-424E-AC85-87D63F90B123}" type="pres">
      <dgm:prSet presAssocID="{3060E8FE-77A5-48CC-BBD6-DAD54808B4A4}" presName="rootText" presStyleLbl="node3" presStyleIdx="4" presStyleCnt="5" custScaleX="163597" custScaleY="127403">
        <dgm:presLayoutVars>
          <dgm:chPref val="3"/>
        </dgm:presLayoutVars>
      </dgm:prSet>
      <dgm:spPr/>
      <dgm:t>
        <a:bodyPr/>
        <a:lstStyle/>
        <a:p>
          <a:endParaRPr lang="zh-TW" altLang="en-US"/>
        </a:p>
      </dgm:t>
    </dgm:pt>
    <dgm:pt modelId="{BC8E0051-C296-4FFB-8495-0BB7D0DB0A0B}" type="pres">
      <dgm:prSet presAssocID="{3060E8FE-77A5-48CC-BBD6-DAD54808B4A4}" presName="rootConnector" presStyleLbl="node3" presStyleIdx="4" presStyleCnt="5"/>
      <dgm:spPr/>
      <dgm:t>
        <a:bodyPr/>
        <a:lstStyle/>
        <a:p>
          <a:endParaRPr lang="zh-TW" altLang="en-US"/>
        </a:p>
      </dgm:t>
    </dgm:pt>
    <dgm:pt modelId="{B530F507-B3BA-4A51-AA73-84A8E9C7B222}" type="pres">
      <dgm:prSet presAssocID="{3060E8FE-77A5-48CC-BBD6-DAD54808B4A4}" presName="hierChild4" presStyleCnt="0"/>
      <dgm:spPr/>
    </dgm:pt>
    <dgm:pt modelId="{4FA45F95-A2EB-473A-8A86-4EB8D67CF131}" type="pres">
      <dgm:prSet presAssocID="{3060E8FE-77A5-48CC-BBD6-DAD54808B4A4}" presName="hierChild5" presStyleCnt="0"/>
      <dgm:spPr/>
    </dgm:pt>
    <dgm:pt modelId="{DD93ECDC-B6D9-4353-8D0B-BDD14EAC93EB}" type="pres">
      <dgm:prSet presAssocID="{E9148483-2D97-40B5-8D63-9C03337A2D52}" presName="hierChild5" presStyleCnt="0"/>
      <dgm:spPr/>
    </dgm:pt>
    <dgm:pt modelId="{11E402FD-F7A1-495A-A9A7-1F995C67FDDD}" type="pres">
      <dgm:prSet presAssocID="{67DE122F-0B59-4B18-A29B-3B187240F2C0}" presName="Name64" presStyleLbl="parChTrans1D2" presStyleIdx="2" presStyleCnt="3"/>
      <dgm:spPr/>
      <dgm:t>
        <a:bodyPr/>
        <a:lstStyle/>
        <a:p>
          <a:endParaRPr lang="zh-TW" altLang="en-US"/>
        </a:p>
      </dgm:t>
    </dgm:pt>
    <dgm:pt modelId="{87D82895-9E15-4B79-86AB-B5F95C582851}" type="pres">
      <dgm:prSet presAssocID="{D1F80138-1B73-4CF2-B2BA-D145DC19FB19}" presName="hierRoot2" presStyleCnt="0">
        <dgm:presLayoutVars>
          <dgm:hierBranch val="init"/>
        </dgm:presLayoutVars>
      </dgm:prSet>
      <dgm:spPr/>
    </dgm:pt>
    <dgm:pt modelId="{CE0816E7-A48F-4AED-9475-B33E5D50C710}" type="pres">
      <dgm:prSet presAssocID="{D1F80138-1B73-4CF2-B2BA-D145DC19FB19}" presName="rootComposite" presStyleCnt="0"/>
      <dgm:spPr/>
    </dgm:pt>
    <dgm:pt modelId="{C8850B0B-6181-405C-8B64-E983E34EFECD}" type="pres">
      <dgm:prSet presAssocID="{D1F80138-1B73-4CF2-B2BA-D145DC19FB19}" presName="rootText" presStyleLbl="node2" presStyleIdx="2" presStyleCnt="3" custScaleX="214220" custScaleY="163311">
        <dgm:presLayoutVars>
          <dgm:chPref val="3"/>
        </dgm:presLayoutVars>
      </dgm:prSet>
      <dgm:spPr/>
      <dgm:t>
        <a:bodyPr/>
        <a:lstStyle/>
        <a:p>
          <a:endParaRPr lang="zh-TW" altLang="en-US"/>
        </a:p>
      </dgm:t>
    </dgm:pt>
    <dgm:pt modelId="{4FC8EF20-D3B8-49FD-9C0C-FFBEF6F96758}" type="pres">
      <dgm:prSet presAssocID="{D1F80138-1B73-4CF2-B2BA-D145DC19FB19}" presName="rootConnector" presStyleLbl="node2" presStyleIdx="2" presStyleCnt="3"/>
      <dgm:spPr/>
      <dgm:t>
        <a:bodyPr/>
        <a:lstStyle/>
        <a:p>
          <a:endParaRPr lang="zh-TW" altLang="en-US"/>
        </a:p>
      </dgm:t>
    </dgm:pt>
    <dgm:pt modelId="{AE5D7295-D7BD-44DA-8CCD-99C8668CD9B5}" type="pres">
      <dgm:prSet presAssocID="{D1F80138-1B73-4CF2-B2BA-D145DC19FB19}" presName="hierChild4" presStyleCnt="0"/>
      <dgm:spPr/>
    </dgm:pt>
    <dgm:pt modelId="{9D252EA5-A506-43E6-93AA-9D82B3C0B30E}" type="pres">
      <dgm:prSet presAssocID="{D1F80138-1B73-4CF2-B2BA-D145DC19FB19}" presName="hierChild5" presStyleCnt="0"/>
      <dgm:spPr/>
    </dgm:pt>
    <dgm:pt modelId="{A6547FE2-F826-4A33-A7E3-8C835E59CF52}" type="pres">
      <dgm:prSet presAssocID="{08C33A89-ADE9-424C-91D2-8806D7A202F3}" presName="hierChild3" presStyleCnt="0"/>
      <dgm:spPr/>
    </dgm:pt>
  </dgm:ptLst>
  <dgm:cxnLst>
    <dgm:cxn modelId="{6A3EE316-532B-40FB-B093-8D2F8F26EB8B}" type="presOf" srcId="{3060E8FE-77A5-48CC-BBD6-DAD54808B4A4}" destId="{66B495C6-BE86-424E-AC85-87D63F90B123}" srcOrd="0" destOrd="0" presId="urn:microsoft.com/office/officeart/2009/3/layout/HorizontalOrganizationChart"/>
    <dgm:cxn modelId="{27B7ED05-A5E5-470B-B597-F48DE4E7244E}" type="presOf" srcId="{67DE122F-0B59-4B18-A29B-3B187240F2C0}" destId="{11E402FD-F7A1-495A-A9A7-1F995C67FDDD}" srcOrd="0" destOrd="0" presId="urn:microsoft.com/office/officeart/2009/3/layout/HorizontalOrganizationChart"/>
    <dgm:cxn modelId="{19F0C3AC-6124-4BF7-AD71-75C1E1008051}" type="presOf" srcId="{93D6956F-84B9-4C99-9153-F5E18BDB6415}" destId="{D2967C37-FDC9-4AB8-8064-167EFEFF2223}" srcOrd="0" destOrd="0" presId="urn:microsoft.com/office/officeart/2009/3/layout/HorizontalOrganizationChart"/>
    <dgm:cxn modelId="{F45B4DF7-7647-444A-901A-56EAFC576EBA}" srcId="{08C33A89-ADE9-424C-91D2-8806D7A202F3}" destId="{E9148483-2D97-40B5-8D63-9C03337A2D52}" srcOrd="1" destOrd="0" parTransId="{55497226-5EA5-4517-8A16-7596A31D177E}" sibTransId="{23F8F1DE-AD92-4859-BCB9-EC210E6D37AD}"/>
    <dgm:cxn modelId="{C48D300F-1518-4B6B-A0B7-9FA67920865D}" type="presOf" srcId="{5EA0B416-7980-473B-952D-6579A9A06955}" destId="{F1FA8F4C-583E-4C43-80D1-A48BF3377DBC}" srcOrd="1" destOrd="0" presId="urn:microsoft.com/office/officeart/2009/3/layout/HorizontalOrganizationChart"/>
    <dgm:cxn modelId="{ACD1559A-84D4-4C67-9178-156D076D0342}" type="presOf" srcId="{F7EA6043-5EEC-42F8-B273-1568A40155F8}" destId="{12927306-6C53-45C7-8413-E8B10F550DEC}" srcOrd="0" destOrd="0" presId="urn:microsoft.com/office/officeart/2009/3/layout/HorizontalOrganizationChart"/>
    <dgm:cxn modelId="{42093A5E-EDCB-4203-AFDB-878B5248933E}" type="presOf" srcId="{D7DD4B9C-700F-4137-AF34-C153CCC314E2}" destId="{E2DB45F5-7A45-4CBD-9387-3BC33D3A8E08}" srcOrd="0" destOrd="0" presId="urn:microsoft.com/office/officeart/2009/3/layout/HorizontalOrganizationChart"/>
    <dgm:cxn modelId="{EA312684-F1C8-4696-9090-A40591E9AA2B}" type="presOf" srcId="{B0BB6825-9B1B-4820-A021-AB57A9B11165}" destId="{8B0FAC7D-BB41-4CA1-9113-D815CA95B540}" srcOrd="0" destOrd="0" presId="urn:microsoft.com/office/officeart/2009/3/layout/HorizontalOrganizationChart"/>
    <dgm:cxn modelId="{96BCEF23-CFC1-4C9C-95B5-5770312F0AD0}" type="presOf" srcId="{69C90F7E-1BEC-44CE-90F9-F59E968EA28C}" destId="{2D91C113-54BE-4025-8C1E-C0B953673C5F}" srcOrd="0" destOrd="0" presId="urn:microsoft.com/office/officeart/2009/3/layout/HorizontalOrganizationChart"/>
    <dgm:cxn modelId="{676713F9-65B3-420B-AACE-2CB8AA50E796}" type="presOf" srcId="{55497226-5EA5-4517-8A16-7596A31D177E}" destId="{EC100C5D-A819-4373-89F0-9169B4E09D3B}" srcOrd="0" destOrd="0" presId="urn:microsoft.com/office/officeart/2009/3/layout/HorizontalOrganizationChart"/>
    <dgm:cxn modelId="{739E36D2-393F-41D8-8381-4B192AB5E03D}" type="presOf" srcId="{08C33A89-ADE9-424C-91D2-8806D7A202F3}" destId="{4F0A358D-34A6-43DB-A512-C4572405669D}" srcOrd="0" destOrd="0" presId="urn:microsoft.com/office/officeart/2009/3/layout/HorizontalOrganizationChart"/>
    <dgm:cxn modelId="{338009A6-BC15-4DB7-B7CE-B76D28A94A1E}" type="presOf" srcId="{D9063B65-8168-4AFE-A121-2B398D2B858C}" destId="{3D3D7992-117F-4B4C-9619-EC64FC196472}" srcOrd="0" destOrd="0" presId="urn:microsoft.com/office/officeart/2009/3/layout/HorizontalOrganizationChart"/>
    <dgm:cxn modelId="{655D572E-D5DD-4CEB-8C64-DC5CB079D20E}" srcId="{D9063B65-8168-4AFE-A121-2B398D2B858C}" destId="{08C33A89-ADE9-424C-91D2-8806D7A202F3}" srcOrd="0" destOrd="0" parTransId="{741B82D0-AD17-4D57-A516-F74ADB30C52C}" sibTransId="{AB2A1E06-EC4F-45D0-A45F-4AA8AD9BA20A}"/>
    <dgm:cxn modelId="{1B710525-1392-4737-AFB0-2D0F343B14E1}" type="presOf" srcId="{E9148483-2D97-40B5-8D63-9C03337A2D52}" destId="{24DFA755-540A-4FFF-9B3B-E5758BADB4D3}" srcOrd="1" destOrd="0" presId="urn:microsoft.com/office/officeart/2009/3/layout/HorizontalOrganizationChart"/>
    <dgm:cxn modelId="{2B49BFED-B9D5-4618-BC48-5D6002ADB627}" type="presOf" srcId="{0432547B-77EE-4005-B3BF-9640E3CF46F9}" destId="{200047C5-158F-4D15-9466-7B6AFA52B841}" srcOrd="0" destOrd="0" presId="urn:microsoft.com/office/officeart/2009/3/layout/HorizontalOrganizationChart"/>
    <dgm:cxn modelId="{04BE1580-3559-45F5-8823-9BFEFD4A3556}" srcId="{5EA0B416-7980-473B-952D-6579A9A06955}" destId="{0432547B-77EE-4005-B3BF-9640E3CF46F9}" srcOrd="2" destOrd="0" parTransId="{1B9BB24E-58FC-4FDB-9116-B9E49A6BCAEB}" sibTransId="{D813C471-F555-44F6-8FFE-817D944E901B}"/>
    <dgm:cxn modelId="{915051E6-0E6C-4F14-8D08-A535E5F1586A}" type="presOf" srcId="{B0BB6825-9B1B-4820-A021-AB57A9B11165}" destId="{4F43D9FE-F43E-4E01-9FDB-C79FE6F5ADDD}" srcOrd="1" destOrd="0" presId="urn:microsoft.com/office/officeart/2009/3/layout/HorizontalOrganizationChart"/>
    <dgm:cxn modelId="{8A954C33-B3D3-410B-BEB2-19C6B776CCAB}" type="presOf" srcId="{E9148483-2D97-40B5-8D63-9C03337A2D52}" destId="{4FBE9347-48A7-42B7-84D2-42F761486E20}" srcOrd="0" destOrd="0" presId="urn:microsoft.com/office/officeart/2009/3/layout/HorizontalOrganizationChart"/>
    <dgm:cxn modelId="{5B131614-7BFF-426C-A592-A49C5DE2B3BA}" type="presOf" srcId="{85713B84-5373-49E9-88B3-4FC64D406DA3}" destId="{9B0F0A0E-1286-40AD-942F-7BB5D0159878}" srcOrd="0" destOrd="0" presId="urn:microsoft.com/office/officeart/2009/3/layout/HorizontalOrganizationChart"/>
    <dgm:cxn modelId="{3C1E6CCC-BBE6-419B-A395-90C7B109C9AA}" srcId="{08C33A89-ADE9-424C-91D2-8806D7A202F3}" destId="{D1F80138-1B73-4CF2-B2BA-D145DC19FB19}" srcOrd="2" destOrd="0" parTransId="{67DE122F-0B59-4B18-A29B-3B187240F2C0}" sibTransId="{E4801028-54D8-4D73-97F0-4C0E5B5A1E3B}"/>
    <dgm:cxn modelId="{CB4A50B8-BFAF-426C-869A-0ADEBCF9708F}" type="presOf" srcId="{5EA0B416-7980-473B-952D-6579A9A06955}" destId="{B5153DEC-5A62-47A2-B021-045E792DF6A3}" srcOrd="0" destOrd="0" presId="urn:microsoft.com/office/officeart/2009/3/layout/HorizontalOrganizationChart"/>
    <dgm:cxn modelId="{C4883E39-67D0-4F53-9ACB-906FF52F9D33}" srcId="{E9148483-2D97-40B5-8D63-9C03337A2D52}" destId="{B0BB6825-9B1B-4820-A021-AB57A9B11165}" srcOrd="0" destOrd="0" parTransId="{140BB132-2F98-4F99-B3D0-BB66AFF30CD9}" sibTransId="{96D0FBBB-3C7E-43DD-A692-9E06103947DE}"/>
    <dgm:cxn modelId="{DAB9BB41-452A-4FEA-940E-89B3A3120D9F}" type="presOf" srcId="{140BB132-2F98-4F99-B3D0-BB66AFF30CD9}" destId="{B48CE02C-681C-4AF5-920C-2342A8A32901}" srcOrd="0" destOrd="0" presId="urn:microsoft.com/office/officeart/2009/3/layout/HorizontalOrganizationChart"/>
    <dgm:cxn modelId="{3D38C6A7-4E4D-47C3-AE9E-9EFC7E8DB808}" type="presOf" srcId="{1B9BB24E-58FC-4FDB-9116-B9E49A6BCAEB}" destId="{E2BFDA01-10E5-4F40-9E6B-05BB3743EEEE}" srcOrd="0" destOrd="0" presId="urn:microsoft.com/office/officeart/2009/3/layout/HorizontalOrganizationChart"/>
    <dgm:cxn modelId="{9493A322-987E-4FF1-9E5E-7445BD83CB07}" srcId="{5EA0B416-7980-473B-952D-6579A9A06955}" destId="{F7EA6043-5EEC-42F8-B273-1568A40155F8}" srcOrd="0" destOrd="0" parTransId="{69C90F7E-1BEC-44CE-90F9-F59E968EA28C}" sibTransId="{B0DCACE9-52D0-4773-9FCA-70968A322743}"/>
    <dgm:cxn modelId="{9CFD586B-AF02-46D6-BFC1-1CF8E417428D}" type="presOf" srcId="{4788791D-2AA1-4EFC-B082-56D00B699C28}" destId="{D2DC9A60-979D-44A8-9573-B0F19154DB6D}" srcOrd="0" destOrd="0" presId="urn:microsoft.com/office/officeart/2009/3/layout/HorizontalOrganizationChart"/>
    <dgm:cxn modelId="{8CAD81FF-1098-4FDA-B3A7-69DFF12F1043}" type="presOf" srcId="{3060E8FE-77A5-48CC-BBD6-DAD54808B4A4}" destId="{BC8E0051-C296-4FFB-8495-0BB7D0DB0A0B}" srcOrd="1" destOrd="0" presId="urn:microsoft.com/office/officeart/2009/3/layout/HorizontalOrganizationChart"/>
    <dgm:cxn modelId="{725A36CA-A4FC-4A1F-B6F5-021E891736F4}" type="presOf" srcId="{08C33A89-ADE9-424C-91D2-8806D7A202F3}" destId="{28FEAABB-0153-4FB9-BD39-00A416889FD9}" srcOrd="1" destOrd="0" presId="urn:microsoft.com/office/officeart/2009/3/layout/HorizontalOrganizationChart"/>
    <dgm:cxn modelId="{90A94C39-278E-436F-AF73-4EF0B03A8C26}" srcId="{E9148483-2D97-40B5-8D63-9C03337A2D52}" destId="{3060E8FE-77A5-48CC-BBD6-DAD54808B4A4}" srcOrd="1" destOrd="0" parTransId="{85713B84-5373-49E9-88B3-4FC64D406DA3}" sibTransId="{57F814F6-DDFB-4982-B91C-445291B5990D}"/>
    <dgm:cxn modelId="{D51BE86B-75F9-40B9-A25A-EA6A445BC943}" type="presOf" srcId="{0432547B-77EE-4005-B3BF-9640E3CF46F9}" destId="{858AFDD4-083A-4A6C-A905-80F4BD6718D0}" srcOrd="1" destOrd="0" presId="urn:microsoft.com/office/officeart/2009/3/layout/HorizontalOrganizationChart"/>
    <dgm:cxn modelId="{A074E124-3E08-464B-9E71-BD96B5DFD588}" type="presOf" srcId="{D1F80138-1B73-4CF2-B2BA-D145DC19FB19}" destId="{4FC8EF20-D3B8-49FD-9C0C-FFBEF6F96758}" srcOrd="1" destOrd="0" presId="urn:microsoft.com/office/officeart/2009/3/layout/HorizontalOrganizationChart"/>
    <dgm:cxn modelId="{4B82D07E-43D5-416E-8EC8-C1CAE95372C1}" type="presOf" srcId="{D1F80138-1B73-4CF2-B2BA-D145DC19FB19}" destId="{C8850B0B-6181-405C-8B64-E983E34EFECD}" srcOrd="0" destOrd="0" presId="urn:microsoft.com/office/officeart/2009/3/layout/HorizontalOrganizationChart"/>
    <dgm:cxn modelId="{737A3537-D752-4188-99D6-A6E29287EBAC}" type="presOf" srcId="{F7EA6043-5EEC-42F8-B273-1568A40155F8}" destId="{5DBC0368-1F68-419D-A0D3-5D5F9BBEA02C}" srcOrd="1" destOrd="0" presId="urn:microsoft.com/office/officeart/2009/3/layout/HorizontalOrganizationChart"/>
    <dgm:cxn modelId="{22DB4241-C3A2-40E3-8350-188DD8777584}" srcId="{08C33A89-ADE9-424C-91D2-8806D7A202F3}" destId="{5EA0B416-7980-473B-952D-6579A9A06955}" srcOrd="0" destOrd="0" parTransId="{D7DD4B9C-700F-4137-AF34-C153CCC314E2}" sibTransId="{2D292088-8879-46F0-BBCB-C16F503EDB3F}"/>
    <dgm:cxn modelId="{C6E2C956-CCC1-4490-AF53-D32C0C9F2786}" srcId="{5EA0B416-7980-473B-952D-6579A9A06955}" destId="{93D6956F-84B9-4C99-9153-F5E18BDB6415}" srcOrd="1" destOrd="0" parTransId="{4788791D-2AA1-4EFC-B082-56D00B699C28}" sibTransId="{F96E713E-639D-4B96-8FA8-D11E9AB75A10}"/>
    <dgm:cxn modelId="{58A0A4B2-E017-4EBD-936F-5A282545A8E7}" type="presOf" srcId="{93D6956F-84B9-4C99-9153-F5E18BDB6415}" destId="{27BB4AEE-DDDB-4549-BEAA-0B5CA5B25813}" srcOrd="1" destOrd="0" presId="urn:microsoft.com/office/officeart/2009/3/layout/HorizontalOrganizationChart"/>
    <dgm:cxn modelId="{EA09F080-211E-4790-9495-6F78FA958821}" type="presParOf" srcId="{3D3D7992-117F-4B4C-9619-EC64FC196472}" destId="{AD733C4D-5DCC-4331-B605-FEE55F529DE8}" srcOrd="0" destOrd="0" presId="urn:microsoft.com/office/officeart/2009/3/layout/HorizontalOrganizationChart"/>
    <dgm:cxn modelId="{A0DDF9A2-E0D7-40CA-BC14-DC31832718DF}" type="presParOf" srcId="{AD733C4D-5DCC-4331-B605-FEE55F529DE8}" destId="{BC631D23-D327-4BF4-B397-ABAB8E9DCF18}" srcOrd="0" destOrd="0" presId="urn:microsoft.com/office/officeart/2009/3/layout/HorizontalOrganizationChart"/>
    <dgm:cxn modelId="{329FEFAC-1A0A-4AE4-8A63-FB614129CB8D}" type="presParOf" srcId="{BC631D23-D327-4BF4-B397-ABAB8E9DCF18}" destId="{4F0A358D-34A6-43DB-A512-C4572405669D}" srcOrd="0" destOrd="0" presId="urn:microsoft.com/office/officeart/2009/3/layout/HorizontalOrganizationChart"/>
    <dgm:cxn modelId="{96F82547-A25D-4E50-ABFA-71E365F298CB}" type="presParOf" srcId="{BC631D23-D327-4BF4-B397-ABAB8E9DCF18}" destId="{28FEAABB-0153-4FB9-BD39-00A416889FD9}" srcOrd="1" destOrd="0" presId="urn:microsoft.com/office/officeart/2009/3/layout/HorizontalOrganizationChart"/>
    <dgm:cxn modelId="{09750E5C-0B17-4BF2-B309-FC65F9A397CA}" type="presParOf" srcId="{AD733C4D-5DCC-4331-B605-FEE55F529DE8}" destId="{DC513BBE-1DA4-45E4-9871-BE134069A2B5}" srcOrd="1" destOrd="0" presId="urn:microsoft.com/office/officeart/2009/3/layout/HorizontalOrganizationChart"/>
    <dgm:cxn modelId="{B6AC8641-B0CE-474E-A53D-DE308C22980F}" type="presParOf" srcId="{DC513BBE-1DA4-45E4-9871-BE134069A2B5}" destId="{E2DB45F5-7A45-4CBD-9387-3BC33D3A8E08}" srcOrd="0" destOrd="0" presId="urn:microsoft.com/office/officeart/2009/3/layout/HorizontalOrganizationChart"/>
    <dgm:cxn modelId="{B93716D4-DB48-4CD9-AF78-D61A8FC896DE}" type="presParOf" srcId="{DC513BBE-1DA4-45E4-9871-BE134069A2B5}" destId="{6F9C247D-7DF5-40C9-8AD2-AC2D9A2B0E9F}" srcOrd="1" destOrd="0" presId="urn:microsoft.com/office/officeart/2009/3/layout/HorizontalOrganizationChart"/>
    <dgm:cxn modelId="{DF835A27-0185-46BE-BF9C-C4DD4E6576AD}" type="presParOf" srcId="{6F9C247D-7DF5-40C9-8AD2-AC2D9A2B0E9F}" destId="{76AA1CCC-938C-4D84-A288-91D763919448}" srcOrd="0" destOrd="0" presId="urn:microsoft.com/office/officeart/2009/3/layout/HorizontalOrganizationChart"/>
    <dgm:cxn modelId="{4EF365C8-D89B-4942-ACF9-8009E1BD5C57}" type="presParOf" srcId="{76AA1CCC-938C-4D84-A288-91D763919448}" destId="{B5153DEC-5A62-47A2-B021-045E792DF6A3}" srcOrd="0" destOrd="0" presId="urn:microsoft.com/office/officeart/2009/3/layout/HorizontalOrganizationChart"/>
    <dgm:cxn modelId="{DBF71F60-5BF3-444D-B72E-6AADB0348019}" type="presParOf" srcId="{76AA1CCC-938C-4D84-A288-91D763919448}" destId="{F1FA8F4C-583E-4C43-80D1-A48BF3377DBC}" srcOrd="1" destOrd="0" presId="urn:microsoft.com/office/officeart/2009/3/layout/HorizontalOrganizationChart"/>
    <dgm:cxn modelId="{8B96A8F1-8932-4981-8F22-21D3F4DA75DE}" type="presParOf" srcId="{6F9C247D-7DF5-40C9-8AD2-AC2D9A2B0E9F}" destId="{02B7BF5D-4F53-4F8E-93EC-1E6A15FAB061}" srcOrd="1" destOrd="0" presId="urn:microsoft.com/office/officeart/2009/3/layout/HorizontalOrganizationChart"/>
    <dgm:cxn modelId="{4E87CFE2-7935-4D2D-B1A9-5FEFA8AD9E4F}" type="presParOf" srcId="{02B7BF5D-4F53-4F8E-93EC-1E6A15FAB061}" destId="{2D91C113-54BE-4025-8C1E-C0B953673C5F}" srcOrd="0" destOrd="0" presId="urn:microsoft.com/office/officeart/2009/3/layout/HorizontalOrganizationChart"/>
    <dgm:cxn modelId="{3E491519-78C0-4137-B21E-A60559B1CA0C}" type="presParOf" srcId="{02B7BF5D-4F53-4F8E-93EC-1E6A15FAB061}" destId="{ACD6BB41-CE65-450F-B87F-17C80E4C8002}" srcOrd="1" destOrd="0" presId="urn:microsoft.com/office/officeart/2009/3/layout/HorizontalOrganizationChart"/>
    <dgm:cxn modelId="{F7EDB935-BD73-4867-88A7-F0368C338917}" type="presParOf" srcId="{ACD6BB41-CE65-450F-B87F-17C80E4C8002}" destId="{67FEFAAB-1D0A-4D93-AD4E-3D386789A64E}" srcOrd="0" destOrd="0" presId="urn:microsoft.com/office/officeart/2009/3/layout/HorizontalOrganizationChart"/>
    <dgm:cxn modelId="{03DB5245-E924-4D73-979D-6A93982975E8}" type="presParOf" srcId="{67FEFAAB-1D0A-4D93-AD4E-3D386789A64E}" destId="{12927306-6C53-45C7-8413-E8B10F550DEC}" srcOrd="0" destOrd="0" presId="urn:microsoft.com/office/officeart/2009/3/layout/HorizontalOrganizationChart"/>
    <dgm:cxn modelId="{4D656827-E1F7-474F-A5F6-0ABE44709D86}" type="presParOf" srcId="{67FEFAAB-1D0A-4D93-AD4E-3D386789A64E}" destId="{5DBC0368-1F68-419D-A0D3-5D5F9BBEA02C}" srcOrd="1" destOrd="0" presId="urn:microsoft.com/office/officeart/2009/3/layout/HorizontalOrganizationChart"/>
    <dgm:cxn modelId="{17865870-3378-4E7E-8E50-15CDBD6476CB}" type="presParOf" srcId="{ACD6BB41-CE65-450F-B87F-17C80E4C8002}" destId="{1B47474D-77BB-4B3F-A3AD-3C7EBC67F06C}" srcOrd="1" destOrd="0" presId="urn:microsoft.com/office/officeart/2009/3/layout/HorizontalOrganizationChart"/>
    <dgm:cxn modelId="{653094EB-BA7F-42C0-B85E-F446273B15DF}" type="presParOf" srcId="{ACD6BB41-CE65-450F-B87F-17C80E4C8002}" destId="{07F9C589-2B78-4D05-B917-4393E58B6567}" srcOrd="2" destOrd="0" presId="urn:microsoft.com/office/officeart/2009/3/layout/HorizontalOrganizationChart"/>
    <dgm:cxn modelId="{00CAEC19-7549-4865-BB56-7A286BC8CC93}" type="presParOf" srcId="{02B7BF5D-4F53-4F8E-93EC-1E6A15FAB061}" destId="{D2DC9A60-979D-44A8-9573-B0F19154DB6D}" srcOrd="2" destOrd="0" presId="urn:microsoft.com/office/officeart/2009/3/layout/HorizontalOrganizationChart"/>
    <dgm:cxn modelId="{D765AD9F-15BF-4509-9F89-107CCC4CD12B}" type="presParOf" srcId="{02B7BF5D-4F53-4F8E-93EC-1E6A15FAB061}" destId="{29302FAE-B135-4B0F-A2D1-5E8A1353D2DF}" srcOrd="3" destOrd="0" presId="urn:microsoft.com/office/officeart/2009/3/layout/HorizontalOrganizationChart"/>
    <dgm:cxn modelId="{3B7B4C6B-997B-44B0-B3FC-68534E7B87EF}" type="presParOf" srcId="{29302FAE-B135-4B0F-A2D1-5E8A1353D2DF}" destId="{5FB41EDB-D1F8-4A3F-9AC2-0E874CD4CDB6}" srcOrd="0" destOrd="0" presId="urn:microsoft.com/office/officeart/2009/3/layout/HorizontalOrganizationChart"/>
    <dgm:cxn modelId="{9635ADEF-9835-4F2E-99E8-45B7DCB5B0D5}" type="presParOf" srcId="{5FB41EDB-D1F8-4A3F-9AC2-0E874CD4CDB6}" destId="{D2967C37-FDC9-4AB8-8064-167EFEFF2223}" srcOrd="0" destOrd="0" presId="urn:microsoft.com/office/officeart/2009/3/layout/HorizontalOrganizationChart"/>
    <dgm:cxn modelId="{FE9B48C0-5126-42FC-9B71-370CF891C338}" type="presParOf" srcId="{5FB41EDB-D1F8-4A3F-9AC2-0E874CD4CDB6}" destId="{27BB4AEE-DDDB-4549-BEAA-0B5CA5B25813}" srcOrd="1" destOrd="0" presId="urn:microsoft.com/office/officeart/2009/3/layout/HorizontalOrganizationChart"/>
    <dgm:cxn modelId="{0E7585B2-B4AF-4B7E-9BC2-67647DD94AA8}" type="presParOf" srcId="{29302FAE-B135-4B0F-A2D1-5E8A1353D2DF}" destId="{E9FA6D77-78C2-4FF4-AACF-47E06BAB7BD0}" srcOrd="1" destOrd="0" presId="urn:microsoft.com/office/officeart/2009/3/layout/HorizontalOrganizationChart"/>
    <dgm:cxn modelId="{C2801A60-44F9-46D8-84DD-AD8B15FB9D4F}" type="presParOf" srcId="{29302FAE-B135-4B0F-A2D1-5E8A1353D2DF}" destId="{AC65DFD0-F939-483C-9AC2-22D0A6BBDF3D}" srcOrd="2" destOrd="0" presId="urn:microsoft.com/office/officeart/2009/3/layout/HorizontalOrganizationChart"/>
    <dgm:cxn modelId="{27C6673D-D3B3-4DCF-8FD2-F0DE091EBECB}" type="presParOf" srcId="{02B7BF5D-4F53-4F8E-93EC-1E6A15FAB061}" destId="{E2BFDA01-10E5-4F40-9E6B-05BB3743EEEE}" srcOrd="4" destOrd="0" presId="urn:microsoft.com/office/officeart/2009/3/layout/HorizontalOrganizationChart"/>
    <dgm:cxn modelId="{C6C545A4-64A1-43E2-8036-F29EDDE65382}" type="presParOf" srcId="{02B7BF5D-4F53-4F8E-93EC-1E6A15FAB061}" destId="{2F0C6D8A-A9DA-4F6F-88B6-96052EC4D971}" srcOrd="5" destOrd="0" presId="urn:microsoft.com/office/officeart/2009/3/layout/HorizontalOrganizationChart"/>
    <dgm:cxn modelId="{062E7F93-86EE-47FF-8776-C50AFD2CB5F1}" type="presParOf" srcId="{2F0C6D8A-A9DA-4F6F-88B6-96052EC4D971}" destId="{D51BF01B-DBE6-4B1A-BCB8-06D2E4EBCD8E}" srcOrd="0" destOrd="0" presId="urn:microsoft.com/office/officeart/2009/3/layout/HorizontalOrganizationChart"/>
    <dgm:cxn modelId="{A168746D-B18A-4C13-A38A-29C5D8B74436}" type="presParOf" srcId="{D51BF01B-DBE6-4B1A-BCB8-06D2E4EBCD8E}" destId="{200047C5-158F-4D15-9466-7B6AFA52B841}" srcOrd="0" destOrd="0" presId="urn:microsoft.com/office/officeart/2009/3/layout/HorizontalOrganizationChart"/>
    <dgm:cxn modelId="{69A5BCF5-07C4-4F3B-AA82-C70D0E014595}" type="presParOf" srcId="{D51BF01B-DBE6-4B1A-BCB8-06D2E4EBCD8E}" destId="{858AFDD4-083A-4A6C-A905-80F4BD6718D0}" srcOrd="1" destOrd="0" presId="urn:microsoft.com/office/officeart/2009/3/layout/HorizontalOrganizationChart"/>
    <dgm:cxn modelId="{72FF7E02-D7A8-4B36-AA2F-B62C3DE1520A}" type="presParOf" srcId="{2F0C6D8A-A9DA-4F6F-88B6-96052EC4D971}" destId="{F9C530CF-B096-4656-A446-FEF01FC5C02E}" srcOrd="1" destOrd="0" presId="urn:microsoft.com/office/officeart/2009/3/layout/HorizontalOrganizationChart"/>
    <dgm:cxn modelId="{5FAA4E45-30B9-469A-8DEE-F35D4E884619}" type="presParOf" srcId="{2F0C6D8A-A9DA-4F6F-88B6-96052EC4D971}" destId="{C60755F8-6661-453B-BF14-4786F3995F99}" srcOrd="2" destOrd="0" presId="urn:microsoft.com/office/officeart/2009/3/layout/HorizontalOrganizationChart"/>
    <dgm:cxn modelId="{CCCDEF4A-C9D8-401D-8C72-78AE12F0748C}" type="presParOf" srcId="{6F9C247D-7DF5-40C9-8AD2-AC2D9A2B0E9F}" destId="{670BB965-C07C-4432-814E-A281E5318683}" srcOrd="2" destOrd="0" presId="urn:microsoft.com/office/officeart/2009/3/layout/HorizontalOrganizationChart"/>
    <dgm:cxn modelId="{881CFC95-05A2-4B7A-98CF-C46FD86A457A}" type="presParOf" srcId="{DC513BBE-1DA4-45E4-9871-BE134069A2B5}" destId="{EC100C5D-A819-4373-89F0-9169B4E09D3B}" srcOrd="2" destOrd="0" presId="urn:microsoft.com/office/officeart/2009/3/layout/HorizontalOrganizationChart"/>
    <dgm:cxn modelId="{580C1731-104F-44BB-B6EF-47BD82619019}" type="presParOf" srcId="{DC513BBE-1DA4-45E4-9871-BE134069A2B5}" destId="{E1D4697F-A159-4D01-9B3D-AEE975F4F87B}" srcOrd="3" destOrd="0" presId="urn:microsoft.com/office/officeart/2009/3/layout/HorizontalOrganizationChart"/>
    <dgm:cxn modelId="{9673AE95-2D22-4E2C-84DA-F20E0BD15398}" type="presParOf" srcId="{E1D4697F-A159-4D01-9B3D-AEE975F4F87B}" destId="{8F5774A7-F787-429E-B163-975FDC2699F9}" srcOrd="0" destOrd="0" presId="urn:microsoft.com/office/officeart/2009/3/layout/HorizontalOrganizationChart"/>
    <dgm:cxn modelId="{CB42F5A9-017E-49D7-8CF7-5F70A550AADE}" type="presParOf" srcId="{8F5774A7-F787-429E-B163-975FDC2699F9}" destId="{4FBE9347-48A7-42B7-84D2-42F761486E20}" srcOrd="0" destOrd="0" presId="urn:microsoft.com/office/officeart/2009/3/layout/HorizontalOrganizationChart"/>
    <dgm:cxn modelId="{CB4D3154-8E6F-449D-8D80-11FF7C832C3A}" type="presParOf" srcId="{8F5774A7-F787-429E-B163-975FDC2699F9}" destId="{24DFA755-540A-4FFF-9B3B-E5758BADB4D3}" srcOrd="1" destOrd="0" presId="urn:microsoft.com/office/officeart/2009/3/layout/HorizontalOrganizationChart"/>
    <dgm:cxn modelId="{C47E33EE-44FB-4CC8-AE64-6A337603981C}" type="presParOf" srcId="{E1D4697F-A159-4D01-9B3D-AEE975F4F87B}" destId="{F6A299C9-B23B-42C7-8CC5-C75CC464B8B4}" srcOrd="1" destOrd="0" presId="urn:microsoft.com/office/officeart/2009/3/layout/HorizontalOrganizationChart"/>
    <dgm:cxn modelId="{0DF2F3D4-3BCF-4CE3-AC3E-4D4B0882C2FC}" type="presParOf" srcId="{F6A299C9-B23B-42C7-8CC5-C75CC464B8B4}" destId="{B48CE02C-681C-4AF5-920C-2342A8A32901}" srcOrd="0" destOrd="0" presId="urn:microsoft.com/office/officeart/2009/3/layout/HorizontalOrganizationChart"/>
    <dgm:cxn modelId="{BAC53092-C4BE-4E01-9641-054417607429}" type="presParOf" srcId="{F6A299C9-B23B-42C7-8CC5-C75CC464B8B4}" destId="{A398285F-331A-46D4-B16E-9D5B57ACEFB0}" srcOrd="1" destOrd="0" presId="urn:microsoft.com/office/officeart/2009/3/layout/HorizontalOrganizationChart"/>
    <dgm:cxn modelId="{3CCF81A8-7C6C-40D4-BC01-DF9960AEEBD2}" type="presParOf" srcId="{A398285F-331A-46D4-B16E-9D5B57ACEFB0}" destId="{007F6635-0EF1-422C-AAC3-28101A06AA03}" srcOrd="0" destOrd="0" presId="urn:microsoft.com/office/officeart/2009/3/layout/HorizontalOrganizationChart"/>
    <dgm:cxn modelId="{53F4A44B-28C7-4A9A-BAC0-316420BCF077}" type="presParOf" srcId="{007F6635-0EF1-422C-AAC3-28101A06AA03}" destId="{8B0FAC7D-BB41-4CA1-9113-D815CA95B540}" srcOrd="0" destOrd="0" presId="urn:microsoft.com/office/officeart/2009/3/layout/HorizontalOrganizationChart"/>
    <dgm:cxn modelId="{4C0BDF71-D204-4044-93F6-2B1183159904}" type="presParOf" srcId="{007F6635-0EF1-422C-AAC3-28101A06AA03}" destId="{4F43D9FE-F43E-4E01-9FDB-C79FE6F5ADDD}" srcOrd="1" destOrd="0" presId="urn:microsoft.com/office/officeart/2009/3/layout/HorizontalOrganizationChart"/>
    <dgm:cxn modelId="{13F298A9-89DE-456A-9B5B-D8523F8E76A4}" type="presParOf" srcId="{A398285F-331A-46D4-B16E-9D5B57ACEFB0}" destId="{2C0F25D1-056E-4649-A1DC-065DCB5EFC14}" srcOrd="1" destOrd="0" presId="urn:microsoft.com/office/officeart/2009/3/layout/HorizontalOrganizationChart"/>
    <dgm:cxn modelId="{20943554-C3F8-40D9-8961-3DE952911126}" type="presParOf" srcId="{A398285F-331A-46D4-B16E-9D5B57ACEFB0}" destId="{71CFC6BD-2219-42CE-8074-38EC1E70BC4B}" srcOrd="2" destOrd="0" presId="urn:microsoft.com/office/officeart/2009/3/layout/HorizontalOrganizationChart"/>
    <dgm:cxn modelId="{7F3BDDEC-4FB8-4987-9A45-474E24AE4E67}" type="presParOf" srcId="{F6A299C9-B23B-42C7-8CC5-C75CC464B8B4}" destId="{9B0F0A0E-1286-40AD-942F-7BB5D0159878}" srcOrd="2" destOrd="0" presId="urn:microsoft.com/office/officeart/2009/3/layout/HorizontalOrganizationChart"/>
    <dgm:cxn modelId="{6FA1A956-0F0D-46D1-8078-B9C9022B8453}" type="presParOf" srcId="{F6A299C9-B23B-42C7-8CC5-C75CC464B8B4}" destId="{10BDAB16-8AA5-45B3-8528-931FF8FE73B6}" srcOrd="3" destOrd="0" presId="urn:microsoft.com/office/officeart/2009/3/layout/HorizontalOrganizationChart"/>
    <dgm:cxn modelId="{60B7F055-DE66-4D4A-8043-7450D9D85465}" type="presParOf" srcId="{10BDAB16-8AA5-45B3-8528-931FF8FE73B6}" destId="{8A62BBCE-CE83-4CD3-A693-9D7C1CB950EA}" srcOrd="0" destOrd="0" presId="urn:microsoft.com/office/officeart/2009/3/layout/HorizontalOrganizationChart"/>
    <dgm:cxn modelId="{6130FAA4-11E5-4CE2-B05B-19FDDE7CDE09}" type="presParOf" srcId="{8A62BBCE-CE83-4CD3-A693-9D7C1CB950EA}" destId="{66B495C6-BE86-424E-AC85-87D63F90B123}" srcOrd="0" destOrd="0" presId="urn:microsoft.com/office/officeart/2009/3/layout/HorizontalOrganizationChart"/>
    <dgm:cxn modelId="{416706C2-A667-4EB8-94CF-3FCDF17FF8C0}" type="presParOf" srcId="{8A62BBCE-CE83-4CD3-A693-9D7C1CB950EA}" destId="{BC8E0051-C296-4FFB-8495-0BB7D0DB0A0B}" srcOrd="1" destOrd="0" presId="urn:microsoft.com/office/officeart/2009/3/layout/HorizontalOrganizationChart"/>
    <dgm:cxn modelId="{F85F1CBE-F931-410B-832D-291CBA505BDE}" type="presParOf" srcId="{10BDAB16-8AA5-45B3-8528-931FF8FE73B6}" destId="{B530F507-B3BA-4A51-AA73-84A8E9C7B222}" srcOrd="1" destOrd="0" presId="urn:microsoft.com/office/officeart/2009/3/layout/HorizontalOrganizationChart"/>
    <dgm:cxn modelId="{861A9019-1D98-45EA-9598-C59FEE1D1A39}" type="presParOf" srcId="{10BDAB16-8AA5-45B3-8528-931FF8FE73B6}" destId="{4FA45F95-A2EB-473A-8A86-4EB8D67CF131}" srcOrd="2" destOrd="0" presId="urn:microsoft.com/office/officeart/2009/3/layout/HorizontalOrganizationChart"/>
    <dgm:cxn modelId="{F1F94089-D6D8-464A-BB3C-18EBABE51195}" type="presParOf" srcId="{E1D4697F-A159-4D01-9B3D-AEE975F4F87B}" destId="{DD93ECDC-B6D9-4353-8D0B-BDD14EAC93EB}" srcOrd="2" destOrd="0" presId="urn:microsoft.com/office/officeart/2009/3/layout/HorizontalOrganizationChart"/>
    <dgm:cxn modelId="{F1D79C1C-BD13-4B55-A886-297C9BAA9F5C}" type="presParOf" srcId="{DC513BBE-1DA4-45E4-9871-BE134069A2B5}" destId="{11E402FD-F7A1-495A-A9A7-1F995C67FDDD}" srcOrd="4" destOrd="0" presId="urn:microsoft.com/office/officeart/2009/3/layout/HorizontalOrganizationChart"/>
    <dgm:cxn modelId="{0637B9FD-FDD4-4E37-8492-D11B34A1E1C1}" type="presParOf" srcId="{DC513BBE-1DA4-45E4-9871-BE134069A2B5}" destId="{87D82895-9E15-4B79-86AB-B5F95C582851}" srcOrd="5" destOrd="0" presId="urn:microsoft.com/office/officeart/2009/3/layout/HorizontalOrganizationChart"/>
    <dgm:cxn modelId="{37A01490-EC3D-49B4-BD3E-955BF17CD6C4}" type="presParOf" srcId="{87D82895-9E15-4B79-86AB-B5F95C582851}" destId="{CE0816E7-A48F-4AED-9475-B33E5D50C710}" srcOrd="0" destOrd="0" presId="urn:microsoft.com/office/officeart/2009/3/layout/HorizontalOrganizationChart"/>
    <dgm:cxn modelId="{24ABD0D5-F528-4DA5-9EE6-40A5CB4DB5C0}" type="presParOf" srcId="{CE0816E7-A48F-4AED-9475-B33E5D50C710}" destId="{C8850B0B-6181-405C-8B64-E983E34EFECD}" srcOrd="0" destOrd="0" presId="urn:microsoft.com/office/officeart/2009/3/layout/HorizontalOrganizationChart"/>
    <dgm:cxn modelId="{55D2CCD1-46A8-49B7-9231-14CA1570F618}" type="presParOf" srcId="{CE0816E7-A48F-4AED-9475-B33E5D50C710}" destId="{4FC8EF20-D3B8-49FD-9C0C-FFBEF6F96758}" srcOrd="1" destOrd="0" presId="urn:microsoft.com/office/officeart/2009/3/layout/HorizontalOrganizationChart"/>
    <dgm:cxn modelId="{0335187B-5F0E-474A-8FD7-EC888ADE5246}" type="presParOf" srcId="{87D82895-9E15-4B79-86AB-B5F95C582851}" destId="{AE5D7295-D7BD-44DA-8CCD-99C8668CD9B5}" srcOrd="1" destOrd="0" presId="urn:microsoft.com/office/officeart/2009/3/layout/HorizontalOrganizationChart"/>
    <dgm:cxn modelId="{1D59A3CB-BC7A-45D0-B85F-5C3CC10FAD93}" type="presParOf" srcId="{87D82895-9E15-4B79-86AB-B5F95C582851}" destId="{9D252EA5-A506-43E6-93AA-9D82B3C0B30E}" srcOrd="2" destOrd="0" presId="urn:microsoft.com/office/officeart/2009/3/layout/HorizontalOrganizationChart"/>
    <dgm:cxn modelId="{421CB571-2F76-4376-AB5C-E29EA0E51A6A}" type="presParOf" srcId="{AD733C4D-5DCC-4331-B605-FEE55F529DE8}" destId="{A6547FE2-F826-4A33-A7E3-8C835E59CF52}"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9063B65-8168-4AFE-A121-2B398D2B858C}"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zh-TW" altLang="en-US"/>
        </a:p>
      </dgm:t>
    </dgm:pt>
    <dgm:pt modelId="{08C33A89-ADE9-424C-91D2-8806D7A202F3}">
      <dgm:prSet phldrT="[文字]" custT="1"/>
      <dgm:spPr>
        <a:solidFill>
          <a:schemeClr val="accent6">
            <a:lumMod val="40000"/>
            <a:lumOff val="60000"/>
          </a:schemeClr>
        </a:solidFill>
        <a:ln>
          <a:solidFill>
            <a:schemeClr val="tx1"/>
          </a:solidFill>
        </a:ln>
      </dgm:spPr>
      <dgm:t>
        <a:bodyPr/>
        <a:lstStyle/>
        <a:p>
          <a:r>
            <a:rPr lang="zh-TW" altLang="en-US" sz="3600" b="1" dirty="0" smtClean="0">
              <a:solidFill>
                <a:sysClr val="windowText" lastClr="000000"/>
              </a:solidFill>
            </a:rPr>
            <a:t>成本項目</a:t>
          </a:r>
          <a:endParaRPr lang="zh-TW" altLang="en-US" sz="3600" b="1" dirty="0">
            <a:solidFill>
              <a:sysClr val="windowText" lastClr="000000"/>
            </a:solidFill>
          </a:endParaRPr>
        </a:p>
      </dgm:t>
    </dgm:pt>
    <dgm:pt modelId="{741B82D0-AD17-4D57-A516-F74ADB30C52C}" type="parTrans" cxnId="{655D572E-D5DD-4CEB-8C64-DC5CB079D20E}">
      <dgm:prSet/>
      <dgm:spPr/>
      <dgm:t>
        <a:bodyPr/>
        <a:lstStyle/>
        <a:p>
          <a:endParaRPr lang="zh-TW" altLang="en-US" sz="2000" b="1">
            <a:solidFill>
              <a:sysClr val="windowText" lastClr="000000"/>
            </a:solidFill>
          </a:endParaRPr>
        </a:p>
      </dgm:t>
    </dgm:pt>
    <dgm:pt modelId="{AB2A1E06-EC4F-45D0-A45F-4AA8AD9BA20A}" type="sibTrans" cxnId="{655D572E-D5DD-4CEB-8C64-DC5CB079D20E}">
      <dgm:prSet/>
      <dgm:spPr/>
      <dgm:t>
        <a:bodyPr/>
        <a:lstStyle/>
        <a:p>
          <a:endParaRPr lang="zh-TW" altLang="en-US" sz="2000" b="1">
            <a:solidFill>
              <a:sysClr val="windowText" lastClr="000000"/>
            </a:solidFill>
          </a:endParaRPr>
        </a:p>
      </dgm:t>
    </dgm:pt>
    <dgm:pt modelId="{5EA0B416-7980-473B-952D-6579A9A06955}">
      <dgm:prSet phldrT="[文字]" custT="1"/>
      <dgm:spPr>
        <a:solidFill>
          <a:schemeClr val="accent4">
            <a:lumMod val="20000"/>
            <a:lumOff val="80000"/>
          </a:schemeClr>
        </a:solidFill>
        <a:ln w="12700">
          <a:solidFill>
            <a:schemeClr val="tx1"/>
          </a:solidFill>
        </a:ln>
      </dgm:spPr>
      <dgm:t>
        <a:bodyPr/>
        <a:lstStyle/>
        <a:p>
          <a:r>
            <a:rPr lang="zh-TW" altLang="en-US" sz="2400" b="1" dirty="0" smtClean="0">
              <a:solidFill>
                <a:schemeClr val="tx1"/>
              </a:solidFill>
            </a:rPr>
            <a:t>共同分攤固定成本項目</a:t>
          </a:r>
          <a:endParaRPr lang="en-US" altLang="zh-TW" sz="2400" b="1" dirty="0" smtClean="0">
            <a:solidFill>
              <a:schemeClr val="tx1"/>
            </a:solidFill>
          </a:endParaRPr>
        </a:p>
        <a:p>
          <a:r>
            <a:rPr lang="en-US" altLang="zh-TW" sz="2400" b="1" dirty="0" smtClean="0">
              <a:solidFill>
                <a:schemeClr val="tx1"/>
              </a:solidFill>
            </a:rPr>
            <a:t>(</a:t>
          </a:r>
          <a:r>
            <a:rPr lang="zh-TW" altLang="en-US" sz="2400" b="1" dirty="0" smtClean="0">
              <a:solidFill>
                <a:schemeClr val="tx1"/>
              </a:solidFill>
            </a:rPr>
            <a:t>由核定學員共同分攤</a:t>
          </a:r>
          <a:r>
            <a:rPr lang="en-US" altLang="zh-TW" sz="2400" b="1" dirty="0" smtClean="0">
              <a:solidFill>
                <a:schemeClr val="tx1"/>
              </a:solidFill>
            </a:rPr>
            <a:t>)</a:t>
          </a:r>
          <a:endParaRPr lang="zh-TW" altLang="en-US" sz="2400" b="1" dirty="0">
            <a:solidFill>
              <a:schemeClr val="tx1"/>
            </a:solidFill>
          </a:endParaRPr>
        </a:p>
      </dgm:t>
    </dgm:pt>
    <dgm:pt modelId="{D7DD4B9C-700F-4137-AF34-C153CCC314E2}" type="parTrans" cxnId="{22DB4241-C3A2-40E3-8350-188DD8777584}">
      <dgm:prSet/>
      <dgm:spPr/>
      <dgm:t>
        <a:bodyPr/>
        <a:lstStyle/>
        <a:p>
          <a:endParaRPr lang="zh-TW" altLang="en-US" sz="2000" b="1">
            <a:solidFill>
              <a:sysClr val="windowText" lastClr="000000"/>
            </a:solidFill>
          </a:endParaRPr>
        </a:p>
      </dgm:t>
    </dgm:pt>
    <dgm:pt modelId="{2D292088-8879-46F0-BBCB-C16F503EDB3F}" type="sibTrans" cxnId="{22DB4241-C3A2-40E3-8350-188DD8777584}">
      <dgm:prSet/>
      <dgm:spPr/>
      <dgm:t>
        <a:bodyPr/>
        <a:lstStyle/>
        <a:p>
          <a:endParaRPr lang="zh-TW" altLang="en-US" sz="2000" b="1">
            <a:solidFill>
              <a:sysClr val="windowText" lastClr="000000"/>
            </a:solidFill>
          </a:endParaRPr>
        </a:p>
      </dgm:t>
    </dgm:pt>
    <dgm:pt modelId="{E9148483-2D97-40B5-8D63-9C03337A2D52}">
      <dgm:prSet phldrT="[文字]" custT="1"/>
      <dgm:spPr>
        <a:solidFill>
          <a:schemeClr val="accent5">
            <a:lumMod val="20000"/>
            <a:lumOff val="80000"/>
          </a:schemeClr>
        </a:solidFill>
        <a:ln>
          <a:solidFill>
            <a:schemeClr val="tx1"/>
          </a:solidFill>
        </a:ln>
      </dgm:spPr>
      <dgm:t>
        <a:bodyPr/>
        <a:lstStyle/>
        <a:p>
          <a:r>
            <a:rPr lang="zh-TW" altLang="en-US" sz="2400" b="1" dirty="0" smtClean="0">
              <a:solidFill>
                <a:schemeClr val="bg1">
                  <a:lumMod val="75000"/>
                </a:schemeClr>
              </a:solidFill>
            </a:rPr>
            <a:t>個別分攤變動成本項目</a:t>
          </a:r>
          <a:endParaRPr lang="en-US" altLang="zh-TW" sz="2400" b="1" dirty="0" smtClean="0">
            <a:solidFill>
              <a:schemeClr val="bg1">
                <a:lumMod val="75000"/>
              </a:schemeClr>
            </a:solidFill>
          </a:endParaRPr>
        </a:p>
        <a:p>
          <a:r>
            <a:rPr lang="en-US" altLang="zh-TW" sz="2400" b="1" dirty="0" smtClean="0">
              <a:solidFill>
                <a:schemeClr val="bg1">
                  <a:lumMod val="75000"/>
                </a:schemeClr>
              </a:solidFill>
            </a:rPr>
            <a:t>(</a:t>
          </a:r>
          <a:r>
            <a:rPr lang="zh-TW" altLang="en-US" sz="2400" b="1" dirty="0" smtClean="0">
              <a:solidFill>
                <a:schemeClr val="bg1">
                  <a:lumMod val="75000"/>
                </a:schemeClr>
              </a:solidFill>
            </a:rPr>
            <a:t>依實際使用計算成本</a:t>
          </a:r>
          <a:r>
            <a:rPr lang="en-US" altLang="zh-TW" sz="2400" b="1" dirty="0" smtClean="0">
              <a:solidFill>
                <a:schemeClr val="bg1">
                  <a:lumMod val="75000"/>
                </a:schemeClr>
              </a:solidFill>
            </a:rPr>
            <a:t>)</a:t>
          </a:r>
          <a:endParaRPr lang="zh-TW" altLang="en-US" sz="2400" b="1" dirty="0">
            <a:solidFill>
              <a:schemeClr val="bg1">
                <a:lumMod val="75000"/>
              </a:schemeClr>
            </a:solidFill>
          </a:endParaRPr>
        </a:p>
      </dgm:t>
    </dgm:pt>
    <dgm:pt modelId="{55497226-5EA5-4517-8A16-7596A31D177E}" type="parTrans" cxnId="{F45B4DF7-7647-444A-901A-56EAFC576EBA}">
      <dgm:prSet/>
      <dgm:spPr/>
      <dgm:t>
        <a:bodyPr/>
        <a:lstStyle/>
        <a:p>
          <a:endParaRPr lang="zh-TW" altLang="en-US" sz="2000" b="1">
            <a:solidFill>
              <a:sysClr val="windowText" lastClr="000000"/>
            </a:solidFill>
          </a:endParaRPr>
        </a:p>
      </dgm:t>
    </dgm:pt>
    <dgm:pt modelId="{23F8F1DE-AD92-4859-BCB9-EC210E6D37AD}" type="sibTrans" cxnId="{F45B4DF7-7647-444A-901A-56EAFC576EBA}">
      <dgm:prSet/>
      <dgm:spPr/>
      <dgm:t>
        <a:bodyPr/>
        <a:lstStyle/>
        <a:p>
          <a:endParaRPr lang="zh-TW" altLang="en-US" sz="2000" b="1">
            <a:solidFill>
              <a:sysClr val="windowText" lastClr="000000"/>
            </a:solidFill>
          </a:endParaRPr>
        </a:p>
      </dgm:t>
    </dgm:pt>
    <dgm:pt modelId="{F7EA6043-5EEC-42F8-B273-1568A40155F8}">
      <dgm:prSet phldrT="[文字]" custT="1"/>
      <dgm:spPr>
        <a:solidFill>
          <a:schemeClr val="accent4">
            <a:lumMod val="20000"/>
            <a:lumOff val="80000"/>
          </a:schemeClr>
        </a:solidFill>
        <a:ln w="12700">
          <a:solidFill>
            <a:schemeClr val="tx1"/>
          </a:solidFill>
        </a:ln>
      </dgm:spPr>
      <dgm:t>
        <a:bodyPr/>
        <a:lstStyle/>
        <a:p>
          <a:r>
            <a:rPr lang="zh-TW" altLang="en-US" sz="2400" b="1" dirty="0" smtClean="0">
              <a:solidFill>
                <a:schemeClr val="tx1"/>
              </a:solidFill>
            </a:rPr>
            <a:t>場地費</a:t>
          </a:r>
          <a:endParaRPr lang="zh-TW" altLang="en-US" sz="2400" b="1" dirty="0">
            <a:solidFill>
              <a:schemeClr val="tx1"/>
            </a:solidFill>
          </a:endParaRPr>
        </a:p>
      </dgm:t>
    </dgm:pt>
    <dgm:pt modelId="{69C90F7E-1BEC-44CE-90F9-F59E968EA28C}" type="parTrans" cxnId="{9493A322-987E-4FF1-9E5E-7445BD83CB07}">
      <dgm:prSet/>
      <dgm:spPr/>
      <dgm:t>
        <a:bodyPr/>
        <a:lstStyle/>
        <a:p>
          <a:endParaRPr lang="zh-TW" altLang="en-US" sz="2000" b="1"/>
        </a:p>
      </dgm:t>
    </dgm:pt>
    <dgm:pt modelId="{B0DCACE9-52D0-4773-9FCA-70968A322743}" type="sibTrans" cxnId="{9493A322-987E-4FF1-9E5E-7445BD83CB07}">
      <dgm:prSet/>
      <dgm:spPr/>
      <dgm:t>
        <a:bodyPr/>
        <a:lstStyle/>
        <a:p>
          <a:endParaRPr lang="zh-TW" altLang="en-US" sz="2000" b="1"/>
        </a:p>
      </dgm:t>
    </dgm:pt>
    <dgm:pt modelId="{93D6956F-84B9-4C99-9153-F5E18BDB6415}">
      <dgm:prSet phldrT="[文字]" custT="1"/>
      <dgm:spPr>
        <a:solidFill>
          <a:schemeClr val="accent4">
            <a:lumMod val="20000"/>
            <a:lumOff val="80000"/>
          </a:schemeClr>
        </a:solidFill>
        <a:ln w="12700">
          <a:solidFill>
            <a:schemeClr val="tx1"/>
          </a:solidFill>
        </a:ln>
      </dgm:spPr>
      <dgm:t>
        <a:bodyPr/>
        <a:lstStyle/>
        <a:p>
          <a:r>
            <a:rPr lang="zh-TW" altLang="en-US" sz="2400" b="1" dirty="0" smtClean="0">
              <a:solidFill>
                <a:schemeClr val="tx1"/>
              </a:solidFill>
            </a:rPr>
            <a:t>人事費</a:t>
          </a:r>
          <a:endParaRPr lang="zh-TW" altLang="en-US" sz="2400" b="1" dirty="0">
            <a:solidFill>
              <a:schemeClr val="tx1"/>
            </a:solidFill>
          </a:endParaRPr>
        </a:p>
      </dgm:t>
    </dgm:pt>
    <dgm:pt modelId="{4788791D-2AA1-4EFC-B082-56D00B699C28}" type="parTrans" cxnId="{C6E2C956-CCC1-4490-AF53-D32C0C9F2786}">
      <dgm:prSet/>
      <dgm:spPr/>
      <dgm:t>
        <a:bodyPr/>
        <a:lstStyle/>
        <a:p>
          <a:endParaRPr lang="zh-TW" altLang="en-US" sz="2000" b="1"/>
        </a:p>
      </dgm:t>
    </dgm:pt>
    <dgm:pt modelId="{F96E713E-639D-4B96-8FA8-D11E9AB75A10}" type="sibTrans" cxnId="{C6E2C956-CCC1-4490-AF53-D32C0C9F2786}">
      <dgm:prSet/>
      <dgm:spPr/>
      <dgm:t>
        <a:bodyPr/>
        <a:lstStyle/>
        <a:p>
          <a:endParaRPr lang="zh-TW" altLang="en-US" sz="2000" b="1"/>
        </a:p>
      </dgm:t>
    </dgm:pt>
    <dgm:pt modelId="{0432547B-77EE-4005-B3BF-9640E3CF46F9}">
      <dgm:prSet phldrT="[文字]" custT="1"/>
      <dgm:spPr>
        <a:solidFill>
          <a:schemeClr val="accent4">
            <a:lumMod val="20000"/>
            <a:lumOff val="80000"/>
          </a:schemeClr>
        </a:solidFill>
        <a:ln w="12700">
          <a:solidFill>
            <a:schemeClr val="tx1"/>
          </a:solidFill>
        </a:ln>
      </dgm:spPr>
      <dgm:t>
        <a:bodyPr/>
        <a:lstStyle/>
        <a:p>
          <a:r>
            <a:rPr lang="zh-TW" altLang="en-US" sz="2400" b="1" dirty="0" smtClean="0">
              <a:solidFill>
                <a:schemeClr val="tx1"/>
              </a:solidFill>
            </a:rPr>
            <a:t>行政事務費</a:t>
          </a:r>
          <a:endParaRPr lang="zh-TW" altLang="en-US" sz="2400" b="1" dirty="0">
            <a:solidFill>
              <a:schemeClr val="tx1"/>
            </a:solidFill>
          </a:endParaRPr>
        </a:p>
      </dgm:t>
    </dgm:pt>
    <dgm:pt modelId="{1B9BB24E-58FC-4FDB-9116-B9E49A6BCAEB}" type="parTrans" cxnId="{04BE1580-3559-45F5-8823-9BFEFD4A3556}">
      <dgm:prSet/>
      <dgm:spPr/>
      <dgm:t>
        <a:bodyPr/>
        <a:lstStyle/>
        <a:p>
          <a:endParaRPr lang="zh-TW" altLang="en-US" sz="2000" b="1"/>
        </a:p>
      </dgm:t>
    </dgm:pt>
    <dgm:pt modelId="{D813C471-F555-44F6-8FFE-817D944E901B}" type="sibTrans" cxnId="{04BE1580-3559-45F5-8823-9BFEFD4A3556}">
      <dgm:prSet/>
      <dgm:spPr/>
      <dgm:t>
        <a:bodyPr/>
        <a:lstStyle/>
        <a:p>
          <a:endParaRPr lang="zh-TW" altLang="en-US" sz="2000" b="1"/>
        </a:p>
      </dgm:t>
    </dgm:pt>
    <dgm:pt modelId="{B0BB6825-9B1B-4820-A021-AB57A9B11165}">
      <dgm:prSet phldrT="[文字]" custT="1"/>
      <dgm:spPr>
        <a:solidFill>
          <a:schemeClr val="accent5">
            <a:lumMod val="20000"/>
            <a:lumOff val="80000"/>
          </a:schemeClr>
        </a:solidFill>
        <a:ln>
          <a:solidFill>
            <a:schemeClr val="tx1"/>
          </a:solidFill>
        </a:ln>
      </dgm:spPr>
      <dgm:t>
        <a:bodyPr/>
        <a:lstStyle/>
        <a:p>
          <a:r>
            <a:rPr lang="zh-TW" altLang="en-US" sz="2400" b="1" dirty="0" smtClean="0">
              <a:solidFill>
                <a:schemeClr val="bg1">
                  <a:lumMod val="75000"/>
                </a:schemeClr>
              </a:solidFill>
            </a:rPr>
            <a:t>教練車使用費</a:t>
          </a:r>
          <a:endParaRPr lang="zh-TW" altLang="en-US" sz="2400" b="1" dirty="0">
            <a:solidFill>
              <a:schemeClr val="bg1">
                <a:lumMod val="75000"/>
              </a:schemeClr>
            </a:solidFill>
          </a:endParaRPr>
        </a:p>
      </dgm:t>
    </dgm:pt>
    <dgm:pt modelId="{140BB132-2F98-4F99-B3D0-BB66AFF30CD9}" type="parTrans" cxnId="{C4883E39-67D0-4F53-9ACB-906FF52F9D33}">
      <dgm:prSet/>
      <dgm:spPr/>
      <dgm:t>
        <a:bodyPr/>
        <a:lstStyle/>
        <a:p>
          <a:endParaRPr lang="zh-TW" altLang="en-US" sz="2000" b="1"/>
        </a:p>
      </dgm:t>
    </dgm:pt>
    <dgm:pt modelId="{96D0FBBB-3C7E-43DD-A692-9E06103947DE}" type="sibTrans" cxnId="{C4883E39-67D0-4F53-9ACB-906FF52F9D33}">
      <dgm:prSet/>
      <dgm:spPr/>
      <dgm:t>
        <a:bodyPr/>
        <a:lstStyle/>
        <a:p>
          <a:endParaRPr lang="zh-TW" altLang="en-US" sz="2000" b="1"/>
        </a:p>
      </dgm:t>
    </dgm:pt>
    <dgm:pt modelId="{3060E8FE-77A5-48CC-BBD6-DAD54808B4A4}">
      <dgm:prSet phldrT="[文字]" custT="1"/>
      <dgm:spPr>
        <a:solidFill>
          <a:schemeClr val="accent5">
            <a:lumMod val="20000"/>
            <a:lumOff val="80000"/>
          </a:schemeClr>
        </a:solidFill>
        <a:ln>
          <a:solidFill>
            <a:schemeClr val="tx1"/>
          </a:solidFill>
        </a:ln>
      </dgm:spPr>
      <dgm:t>
        <a:bodyPr/>
        <a:lstStyle/>
        <a:p>
          <a:r>
            <a:rPr lang="zh-TW" altLang="en-US" sz="2400" b="1" dirty="0" smtClean="0">
              <a:solidFill>
                <a:schemeClr val="bg1">
                  <a:lumMod val="75000"/>
                </a:schemeClr>
              </a:solidFill>
            </a:rPr>
            <a:t>訓練教學費</a:t>
          </a:r>
          <a:endParaRPr lang="zh-TW" altLang="en-US" sz="2400" b="1" dirty="0">
            <a:solidFill>
              <a:schemeClr val="bg1">
                <a:lumMod val="75000"/>
              </a:schemeClr>
            </a:solidFill>
          </a:endParaRPr>
        </a:p>
      </dgm:t>
    </dgm:pt>
    <dgm:pt modelId="{85713B84-5373-49E9-88B3-4FC64D406DA3}" type="parTrans" cxnId="{90A94C39-278E-436F-AF73-4EF0B03A8C26}">
      <dgm:prSet/>
      <dgm:spPr/>
      <dgm:t>
        <a:bodyPr/>
        <a:lstStyle/>
        <a:p>
          <a:endParaRPr lang="zh-TW" altLang="en-US" sz="2000" b="1"/>
        </a:p>
      </dgm:t>
    </dgm:pt>
    <dgm:pt modelId="{57F814F6-DDFB-4982-B91C-445291B5990D}" type="sibTrans" cxnId="{90A94C39-278E-436F-AF73-4EF0B03A8C26}">
      <dgm:prSet/>
      <dgm:spPr/>
      <dgm:t>
        <a:bodyPr/>
        <a:lstStyle/>
        <a:p>
          <a:endParaRPr lang="zh-TW" altLang="en-US" sz="2000" b="1"/>
        </a:p>
      </dgm:t>
    </dgm:pt>
    <dgm:pt modelId="{D1F80138-1B73-4CF2-B2BA-D145DC19FB19}">
      <dgm:prSet phldrT="[文字]" custT="1"/>
      <dgm:spPr>
        <a:solidFill>
          <a:schemeClr val="accent3">
            <a:lumMod val="20000"/>
            <a:lumOff val="80000"/>
          </a:schemeClr>
        </a:solidFill>
        <a:ln>
          <a:solidFill>
            <a:schemeClr val="tx1"/>
          </a:solidFill>
        </a:ln>
      </dgm:spPr>
      <dgm:t>
        <a:bodyPr/>
        <a:lstStyle/>
        <a:p>
          <a:r>
            <a:rPr lang="zh-TW" altLang="en-US" sz="2400" b="1" dirty="0" smtClean="0">
              <a:solidFill>
                <a:schemeClr val="bg1">
                  <a:lumMod val="75000"/>
                </a:schemeClr>
              </a:solidFill>
            </a:rPr>
            <a:t>稅捐</a:t>
          </a:r>
          <a:endParaRPr lang="zh-TW" altLang="en-US" sz="2400" b="1" dirty="0">
            <a:solidFill>
              <a:schemeClr val="bg1">
                <a:lumMod val="75000"/>
              </a:schemeClr>
            </a:solidFill>
          </a:endParaRPr>
        </a:p>
      </dgm:t>
    </dgm:pt>
    <dgm:pt modelId="{67DE122F-0B59-4B18-A29B-3B187240F2C0}" type="parTrans" cxnId="{3C1E6CCC-BBE6-419B-A395-90C7B109C9AA}">
      <dgm:prSet/>
      <dgm:spPr/>
      <dgm:t>
        <a:bodyPr/>
        <a:lstStyle/>
        <a:p>
          <a:endParaRPr lang="zh-TW" altLang="en-US"/>
        </a:p>
      </dgm:t>
    </dgm:pt>
    <dgm:pt modelId="{E4801028-54D8-4D73-97F0-4C0E5B5A1E3B}" type="sibTrans" cxnId="{3C1E6CCC-BBE6-419B-A395-90C7B109C9AA}">
      <dgm:prSet/>
      <dgm:spPr/>
      <dgm:t>
        <a:bodyPr/>
        <a:lstStyle/>
        <a:p>
          <a:endParaRPr lang="zh-TW" altLang="en-US"/>
        </a:p>
      </dgm:t>
    </dgm:pt>
    <dgm:pt modelId="{3D3D7992-117F-4B4C-9619-EC64FC196472}" type="pres">
      <dgm:prSet presAssocID="{D9063B65-8168-4AFE-A121-2B398D2B858C}" presName="hierChild1" presStyleCnt="0">
        <dgm:presLayoutVars>
          <dgm:orgChart val="1"/>
          <dgm:chPref val="1"/>
          <dgm:dir/>
          <dgm:animOne val="branch"/>
          <dgm:animLvl val="lvl"/>
          <dgm:resizeHandles/>
        </dgm:presLayoutVars>
      </dgm:prSet>
      <dgm:spPr/>
      <dgm:t>
        <a:bodyPr/>
        <a:lstStyle/>
        <a:p>
          <a:endParaRPr lang="zh-TW" altLang="en-US"/>
        </a:p>
      </dgm:t>
    </dgm:pt>
    <dgm:pt modelId="{AD733C4D-5DCC-4331-B605-FEE55F529DE8}" type="pres">
      <dgm:prSet presAssocID="{08C33A89-ADE9-424C-91D2-8806D7A202F3}" presName="hierRoot1" presStyleCnt="0">
        <dgm:presLayoutVars>
          <dgm:hierBranch val="init"/>
        </dgm:presLayoutVars>
      </dgm:prSet>
      <dgm:spPr/>
    </dgm:pt>
    <dgm:pt modelId="{BC631D23-D327-4BF4-B397-ABAB8E9DCF18}" type="pres">
      <dgm:prSet presAssocID="{08C33A89-ADE9-424C-91D2-8806D7A202F3}" presName="rootComposite1" presStyleCnt="0"/>
      <dgm:spPr/>
    </dgm:pt>
    <dgm:pt modelId="{4F0A358D-34A6-43DB-A512-C4572405669D}" type="pres">
      <dgm:prSet presAssocID="{08C33A89-ADE9-424C-91D2-8806D7A202F3}" presName="rootText1" presStyleLbl="node0" presStyleIdx="0" presStyleCnt="1" custScaleX="140226" custScaleY="229879">
        <dgm:presLayoutVars>
          <dgm:chPref val="3"/>
        </dgm:presLayoutVars>
      </dgm:prSet>
      <dgm:spPr/>
      <dgm:t>
        <a:bodyPr/>
        <a:lstStyle/>
        <a:p>
          <a:endParaRPr lang="zh-TW" altLang="en-US"/>
        </a:p>
      </dgm:t>
    </dgm:pt>
    <dgm:pt modelId="{28FEAABB-0153-4FB9-BD39-00A416889FD9}" type="pres">
      <dgm:prSet presAssocID="{08C33A89-ADE9-424C-91D2-8806D7A202F3}" presName="rootConnector1" presStyleLbl="node1" presStyleIdx="0" presStyleCnt="0"/>
      <dgm:spPr/>
      <dgm:t>
        <a:bodyPr/>
        <a:lstStyle/>
        <a:p>
          <a:endParaRPr lang="zh-TW" altLang="en-US"/>
        </a:p>
      </dgm:t>
    </dgm:pt>
    <dgm:pt modelId="{DC513BBE-1DA4-45E4-9871-BE134069A2B5}" type="pres">
      <dgm:prSet presAssocID="{08C33A89-ADE9-424C-91D2-8806D7A202F3}" presName="hierChild2" presStyleCnt="0"/>
      <dgm:spPr/>
    </dgm:pt>
    <dgm:pt modelId="{E2DB45F5-7A45-4CBD-9387-3BC33D3A8E08}" type="pres">
      <dgm:prSet presAssocID="{D7DD4B9C-700F-4137-AF34-C153CCC314E2}" presName="Name64" presStyleLbl="parChTrans1D2" presStyleIdx="0" presStyleCnt="3"/>
      <dgm:spPr/>
      <dgm:t>
        <a:bodyPr/>
        <a:lstStyle/>
        <a:p>
          <a:endParaRPr lang="zh-TW" altLang="en-US"/>
        </a:p>
      </dgm:t>
    </dgm:pt>
    <dgm:pt modelId="{6F9C247D-7DF5-40C9-8AD2-AC2D9A2B0E9F}" type="pres">
      <dgm:prSet presAssocID="{5EA0B416-7980-473B-952D-6579A9A06955}" presName="hierRoot2" presStyleCnt="0">
        <dgm:presLayoutVars>
          <dgm:hierBranch val="init"/>
        </dgm:presLayoutVars>
      </dgm:prSet>
      <dgm:spPr/>
    </dgm:pt>
    <dgm:pt modelId="{76AA1CCC-938C-4D84-A288-91D763919448}" type="pres">
      <dgm:prSet presAssocID="{5EA0B416-7980-473B-952D-6579A9A06955}" presName="rootComposite" presStyleCnt="0"/>
      <dgm:spPr/>
    </dgm:pt>
    <dgm:pt modelId="{B5153DEC-5A62-47A2-B021-045E792DF6A3}" type="pres">
      <dgm:prSet presAssocID="{5EA0B416-7980-473B-952D-6579A9A06955}" presName="rootText" presStyleLbl="node2" presStyleIdx="0" presStyleCnt="3" custScaleX="214220" custScaleY="234120">
        <dgm:presLayoutVars>
          <dgm:chPref val="3"/>
        </dgm:presLayoutVars>
      </dgm:prSet>
      <dgm:spPr/>
      <dgm:t>
        <a:bodyPr/>
        <a:lstStyle/>
        <a:p>
          <a:endParaRPr lang="zh-TW" altLang="en-US"/>
        </a:p>
      </dgm:t>
    </dgm:pt>
    <dgm:pt modelId="{F1FA8F4C-583E-4C43-80D1-A48BF3377DBC}" type="pres">
      <dgm:prSet presAssocID="{5EA0B416-7980-473B-952D-6579A9A06955}" presName="rootConnector" presStyleLbl="node2" presStyleIdx="0" presStyleCnt="3"/>
      <dgm:spPr/>
      <dgm:t>
        <a:bodyPr/>
        <a:lstStyle/>
        <a:p>
          <a:endParaRPr lang="zh-TW" altLang="en-US"/>
        </a:p>
      </dgm:t>
    </dgm:pt>
    <dgm:pt modelId="{02B7BF5D-4F53-4F8E-93EC-1E6A15FAB061}" type="pres">
      <dgm:prSet presAssocID="{5EA0B416-7980-473B-952D-6579A9A06955}" presName="hierChild4" presStyleCnt="0"/>
      <dgm:spPr/>
    </dgm:pt>
    <dgm:pt modelId="{2D91C113-54BE-4025-8C1E-C0B953673C5F}" type="pres">
      <dgm:prSet presAssocID="{69C90F7E-1BEC-44CE-90F9-F59E968EA28C}" presName="Name64" presStyleLbl="parChTrans1D3" presStyleIdx="0" presStyleCnt="5"/>
      <dgm:spPr/>
      <dgm:t>
        <a:bodyPr/>
        <a:lstStyle/>
        <a:p>
          <a:endParaRPr lang="zh-TW" altLang="en-US"/>
        </a:p>
      </dgm:t>
    </dgm:pt>
    <dgm:pt modelId="{ACD6BB41-CE65-450F-B87F-17C80E4C8002}" type="pres">
      <dgm:prSet presAssocID="{F7EA6043-5EEC-42F8-B273-1568A40155F8}" presName="hierRoot2" presStyleCnt="0">
        <dgm:presLayoutVars>
          <dgm:hierBranch val="init"/>
        </dgm:presLayoutVars>
      </dgm:prSet>
      <dgm:spPr/>
    </dgm:pt>
    <dgm:pt modelId="{67FEFAAB-1D0A-4D93-AD4E-3D386789A64E}" type="pres">
      <dgm:prSet presAssocID="{F7EA6043-5EEC-42F8-B273-1568A40155F8}" presName="rootComposite" presStyleCnt="0"/>
      <dgm:spPr/>
    </dgm:pt>
    <dgm:pt modelId="{12927306-6C53-45C7-8413-E8B10F550DEC}" type="pres">
      <dgm:prSet presAssocID="{F7EA6043-5EEC-42F8-B273-1568A40155F8}" presName="rootText" presStyleLbl="node3" presStyleIdx="0" presStyleCnt="5" custScaleX="163597" custScaleY="127403">
        <dgm:presLayoutVars>
          <dgm:chPref val="3"/>
        </dgm:presLayoutVars>
      </dgm:prSet>
      <dgm:spPr/>
      <dgm:t>
        <a:bodyPr/>
        <a:lstStyle/>
        <a:p>
          <a:endParaRPr lang="zh-TW" altLang="en-US"/>
        </a:p>
      </dgm:t>
    </dgm:pt>
    <dgm:pt modelId="{5DBC0368-1F68-419D-A0D3-5D5F9BBEA02C}" type="pres">
      <dgm:prSet presAssocID="{F7EA6043-5EEC-42F8-B273-1568A40155F8}" presName="rootConnector" presStyleLbl="node3" presStyleIdx="0" presStyleCnt="5"/>
      <dgm:spPr/>
      <dgm:t>
        <a:bodyPr/>
        <a:lstStyle/>
        <a:p>
          <a:endParaRPr lang="zh-TW" altLang="en-US"/>
        </a:p>
      </dgm:t>
    </dgm:pt>
    <dgm:pt modelId="{1B47474D-77BB-4B3F-A3AD-3C7EBC67F06C}" type="pres">
      <dgm:prSet presAssocID="{F7EA6043-5EEC-42F8-B273-1568A40155F8}" presName="hierChild4" presStyleCnt="0"/>
      <dgm:spPr/>
    </dgm:pt>
    <dgm:pt modelId="{07F9C589-2B78-4D05-B917-4393E58B6567}" type="pres">
      <dgm:prSet presAssocID="{F7EA6043-5EEC-42F8-B273-1568A40155F8}" presName="hierChild5" presStyleCnt="0"/>
      <dgm:spPr/>
    </dgm:pt>
    <dgm:pt modelId="{D2DC9A60-979D-44A8-9573-B0F19154DB6D}" type="pres">
      <dgm:prSet presAssocID="{4788791D-2AA1-4EFC-B082-56D00B699C28}" presName="Name64" presStyleLbl="parChTrans1D3" presStyleIdx="1" presStyleCnt="5"/>
      <dgm:spPr/>
      <dgm:t>
        <a:bodyPr/>
        <a:lstStyle/>
        <a:p>
          <a:endParaRPr lang="zh-TW" altLang="en-US"/>
        </a:p>
      </dgm:t>
    </dgm:pt>
    <dgm:pt modelId="{29302FAE-B135-4B0F-A2D1-5E8A1353D2DF}" type="pres">
      <dgm:prSet presAssocID="{93D6956F-84B9-4C99-9153-F5E18BDB6415}" presName="hierRoot2" presStyleCnt="0">
        <dgm:presLayoutVars>
          <dgm:hierBranch val="init"/>
        </dgm:presLayoutVars>
      </dgm:prSet>
      <dgm:spPr/>
    </dgm:pt>
    <dgm:pt modelId="{5FB41EDB-D1F8-4A3F-9AC2-0E874CD4CDB6}" type="pres">
      <dgm:prSet presAssocID="{93D6956F-84B9-4C99-9153-F5E18BDB6415}" presName="rootComposite" presStyleCnt="0"/>
      <dgm:spPr/>
    </dgm:pt>
    <dgm:pt modelId="{D2967C37-FDC9-4AB8-8064-167EFEFF2223}" type="pres">
      <dgm:prSet presAssocID="{93D6956F-84B9-4C99-9153-F5E18BDB6415}" presName="rootText" presStyleLbl="node3" presStyleIdx="1" presStyleCnt="5" custScaleX="163597" custScaleY="127403">
        <dgm:presLayoutVars>
          <dgm:chPref val="3"/>
        </dgm:presLayoutVars>
      </dgm:prSet>
      <dgm:spPr/>
      <dgm:t>
        <a:bodyPr/>
        <a:lstStyle/>
        <a:p>
          <a:endParaRPr lang="zh-TW" altLang="en-US"/>
        </a:p>
      </dgm:t>
    </dgm:pt>
    <dgm:pt modelId="{27BB4AEE-DDDB-4549-BEAA-0B5CA5B25813}" type="pres">
      <dgm:prSet presAssocID="{93D6956F-84B9-4C99-9153-F5E18BDB6415}" presName="rootConnector" presStyleLbl="node3" presStyleIdx="1" presStyleCnt="5"/>
      <dgm:spPr/>
      <dgm:t>
        <a:bodyPr/>
        <a:lstStyle/>
        <a:p>
          <a:endParaRPr lang="zh-TW" altLang="en-US"/>
        </a:p>
      </dgm:t>
    </dgm:pt>
    <dgm:pt modelId="{E9FA6D77-78C2-4FF4-AACF-47E06BAB7BD0}" type="pres">
      <dgm:prSet presAssocID="{93D6956F-84B9-4C99-9153-F5E18BDB6415}" presName="hierChild4" presStyleCnt="0"/>
      <dgm:spPr/>
    </dgm:pt>
    <dgm:pt modelId="{AC65DFD0-F939-483C-9AC2-22D0A6BBDF3D}" type="pres">
      <dgm:prSet presAssocID="{93D6956F-84B9-4C99-9153-F5E18BDB6415}" presName="hierChild5" presStyleCnt="0"/>
      <dgm:spPr/>
    </dgm:pt>
    <dgm:pt modelId="{E2BFDA01-10E5-4F40-9E6B-05BB3743EEEE}" type="pres">
      <dgm:prSet presAssocID="{1B9BB24E-58FC-4FDB-9116-B9E49A6BCAEB}" presName="Name64" presStyleLbl="parChTrans1D3" presStyleIdx="2" presStyleCnt="5"/>
      <dgm:spPr/>
      <dgm:t>
        <a:bodyPr/>
        <a:lstStyle/>
        <a:p>
          <a:endParaRPr lang="zh-TW" altLang="en-US"/>
        </a:p>
      </dgm:t>
    </dgm:pt>
    <dgm:pt modelId="{2F0C6D8A-A9DA-4F6F-88B6-96052EC4D971}" type="pres">
      <dgm:prSet presAssocID="{0432547B-77EE-4005-B3BF-9640E3CF46F9}" presName="hierRoot2" presStyleCnt="0">
        <dgm:presLayoutVars>
          <dgm:hierBranch val="init"/>
        </dgm:presLayoutVars>
      </dgm:prSet>
      <dgm:spPr/>
    </dgm:pt>
    <dgm:pt modelId="{D51BF01B-DBE6-4B1A-BCB8-06D2E4EBCD8E}" type="pres">
      <dgm:prSet presAssocID="{0432547B-77EE-4005-B3BF-9640E3CF46F9}" presName="rootComposite" presStyleCnt="0"/>
      <dgm:spPr/>
    </dgm:pt>
    <dgm:pt modelId="{200047C5-158F-4D15-9466-7B6AFA52B841}" type="pres">
      <dgm:prSet presAssocID="{0432547B-77EE-4005-B3BF-9640E3CF46F9}" presName="rootText" presStyleLbl="node3" presStyleIdx="2" presStyleCnt="5" custScaleX="163597" custScaleY="127403">
        <dgm:presLayoutVars>
          <dgm:chPref val="3"/>
        </dgm:presLayoutVars>
      </dgm:prSet>
      <dgm:spPr/>
      <dgm:t>
        <a:bodyPr/>
        <a:lstStyle/>
        <a:p>
          <a:endParaRPr lang="zh-TW" altLang="en-US"/>
        </a:p>
      </dgm:t>
    </dgm:pt>
    <dgm:pt modelId="{858AFDD4-083A-4A6C-A905-80F4BD6718D0}" type="pres">
      <dgm:prSet presAssocID="{0432547B-77EE-4005-B3BF-9640E3CF46F9}" presName="rootConnector" presStyleLbl="node3" presStyleIdx="2" presStyleCnt="5"/>
      <dgm:spPr/>
      <dgm:t>
        <a:bodyPr/>
        <a:lstStyle/>
        <a:p>
          <a:endParaRPr lang="zh-TW" altLang="en-US"/>
        </a:p>
      </dgm:t>
    </dgm:pt>
    <dgm:pt modelId="{F9C530CF-B096-4656-A446-FEF01FC5C02E}" type="pres">
      <dgm:prSet presAssocID="{0432547B-77EE-4005-B3BF-9640E3CF46F9}" presName="hierChild4" presStyleCnt="0"/>
      <dgm:spPr/>
    </dgm:pt>
    <dgm:pt modelId="{C60755F8-6661-453B-BF14-4786F3995F99}" type="pres">
      <dgm:prSet presAssocID="{0432547B-77EE-4005-B3BF-9640E3CF46F9}" presName="hierChild5" presStyleCnt="0"/>
      <dgm:spPr/>
    </dgm:pt>
    <dgm:pt modelId="{670BB965-C07C-4432-814E-A281E5318683}" type="pres">
      <dgm:prSet presAssocID="{5EA0B416-7980-473B-952D-6579A9A06955}" presName="hierChild5" presStyleCnt="0"/>
      <dgm:spPr/>
    </dgm:pt>
    <dgm:pt modelId="{EC100C5D-A819-4373-89F0-9169B4E09D3B}" type="pres">
      <dgm:prSet presAssocID="{55497226-5EA5-4517-8A16-7596A31D177E}" presName="Name64" presStyleLbl="parChTrans1D2" presStyleIdx="1" presStyleCnt="3"/>
      <dgm:spPr/>
      <dgm:t>
        <a:bodyPr/>
        <a:lstStyle/>
        <a:p>
          <a:endParaRPr lang="zh-TW" altLang="en-US"/>
        </a:p>
      </dgm:t>
    </dgm:pt>
    <dgm:pt modelId="{E1D4697F-A159-4D01-9B3D-AEE975F4F87B}" type="pres">
      <dgm:prSet presAssocID="{E9148483-2D97-40B5-8D63-9C03337A2D52}" presName="hierRoot2" presStyleCnt="0">
        <dgm:presLayoutVars>
          <dgm:hierBranch val="init"/>
        </dgm:presLayoutVars>
      </dgm:prSet>
      <dgm:spPr/>
    </dgm:pt>
    <dgm:pt modelId="{8F5774A7-F787-429E-B163-975FDC2699F9}" type="pres">
      <dgm:prSet presAssocID="{E9148483-2D97-40B5-8D63-9C03337A2D52}" presName="rootComposite" presStyleCnt="0"/>
      <dgm:spPr/>
    </dgm:pt>
    <dgm:pt modelId="{4FBE9347-48A7-42B7-84D2-42F761486E20}" type="pres">
      <dgm:prSet presAssocID="{E9148483-2D97-40B5-8D63-9C03337A2D52}" presName="rootText" presStyleLbl="node2" presStyleIdx="1" presStyleCnt="3" custScaleX="214220" custScaleY="234120">
        <dgm:presLayoutVars>
          <dgm:chPref val="3"/>
        </dgm:presLayoutVars>
      </dgm:prSet>
      <dgm:spPr/>
      <dgm:t>
        <a:bodyPr/>
        <a:lstStyle/>
        <a:p>
          <a:endParaRPr lang="zh-TW" altLang="en-US"/>
        </a:p>
      </dgm:t>
    </dgm:pt>
    <dgm:pt modelId="{24DFA755-540A-4FFF-9B3B-E5758BADB4D3}" type="pres">
      <dgm:prSet presAssocID="{E9148483-2D97-40B5-8D63-9C03337A2D52}" presName="rootConnector" presStyleLbl="node2" presStyleIdx="1" presStyleCnt="3"/>
      <dgm:spPr/>
      <dgm:t>
        <a:bodyPr/>
        <a:lstStyle/>
        <a:p>
          <a:endParaRPr lang="zh-TW" altLang="en-US"/>
        </a:p>
      </dgm:t>
    </dgm:pt>
    <dgm:pt modelId="{F6A299C9-B23B-42C7-8CC5-C75CC464B8B4}" type="pres">
      <dgm:prSet presAssocID="{E9148483-2D97-40B5-8D63-9C03337A2D52}" presName="hierChild4" presStyleCnt="0"/>
      <dgm:spPr/>
    </dgm:pt>
    <dgm:pt modelId="{B48CE02C-681C-4AF5-920C-2342A8A32901}" type="pres">
      <dgm:prSet presAssocID="{140BB132-2F98-4F99-B3D0-BB66AFF30CD9}" presName="Name64" presStyleLbl="parChTrans1D3" presStyleIdx="3" presStyleCnt="5"/>
      <dgm:spPr/>
      <dgm:t>
        <a:bodyPr/>
        <a:lstStyle/>
        <a:p>
          <a:endParaRPr lang="zh-TW" altLang="en-US"/>
        </a:p>
      </dgm:t>
    </dgm:pt>
    <dgm:pt modelId="{A398285F-331A-46D4-B16E-9D5B57ACEFB0}" type="pres">
      <dgm:prSet presAssocID="{B0BB6825-9B1B-4820-A021-AB57A9B11165}" presName="hierRoot2" presStyleCnt="0">
        <dgm:presLayoutVars>
          <dgm:hierBranch val="init"/>
        </dgm:presLayoutVars>
      </dgm:prSet>
      <dgm:spPr/>
    </dgm:pt>
    <dgm:pt modelId="{007F6635-0EF1-422C-AAC3-28101A06AA03}" type="pres">
      <dgm:prSet presAssocID="{B0BB6825-9B1B-4820-A021-AB57A9B11165}" presName="rootComposite" presStyleCnt="0"/>
      <dgm:spPr/>
    </dgm:pt>
    <dgm:pt modelId="{8B0FAC7D-BB41-4CA1-9113-D815CA95B540}" type="pres">
      <dgm:prSet presAssocID="{B0BB6825-9B1B-4820-A021-AB57A9B11165}" presName="rootText" presStyleLbl="node3" presStyleIdx="3" presStyleCnt="5" custScaleX="163597" custScaleY="127403">
        <dgm:presLayoutVars>
          <dgm:chPref val="3"/>
        </dgm:presLayoutVars>
      </dgm:prSet>
      <dgm:spPr/>
      <dgm:t>
        <a:bodyPr/>
        <a:lstStyle/>
        <a:p>
          <a:endParaRPr lang="zh-TW" altLang="en-US"/>
        </a:p>
      </dgm:t>
    </dgm:pt>
    <dgm:pt modelId="{4F43D9FE-F43E-4E01-9FDB-C79FE6F5ADDD}" type="pres">
      <dgm:prSet presAssocID="{B0BB6825-9B1B-4820-A021-AB57A9B11165}" presName="rootConnector" presStyleLbl="node3" presStyleIdx="3" presStyleCnt="5"/>
      <dgm:spPr/>
      <dgm:t>
        <a:bodyPr/>
        <a:lstStyle/>
        <a:p>
          <a:endParaRPr lang="zh-TW" altLang="en-US"/>
        </a:p>
      </dgm:t>
    </dgm:pt>
    <dgm:pt modelId="{2C0F25D1-056E-4649-A1DC-065DCB5EFC14}" type="pres">
      <dgm:prSet presAssocID="{B0BB6825-9B1B-4820-A021-AB57A9B11165}" presName="hierChild4" presStyleCnt="0"/>
      <dgm:spPr/>
    </dgm:pt>
    <dgm:pt modelId="{71CFC6BD-2219-42CE-8074-38EC1E70BC4B}" type="pres">
      <dgm:prSet presAssocID="{B0BB6825-9B1B-4820-A021-AB57A9B11165}" presName="hierChild5" presStyleCnt="0"/>
      <dgm:spPr/>
    </dgm:pt>
    <dgm:pt modelId="{9B0F0A0E-1286-40AD-942F-7BB5D0159878}" type="pres">
      <dgm:prSet presAssocID="{85713B84-5373-49E9-88B3-4FC64D406DA3}" presName="Name64" presStyleLbl="parChTrans1D3" presStyleIdx="4" presStyleCnt="5"/>
      <dgm:spPr/>
      <dgm:t>
        <a:bodyPr/>
        <a:lstStyle/>
        <a:p>
          <a:endParaRPr lang="zh-TW" altLang="en-US"/>
        </a:p>
      </dgm:t>
    </dgm:pt>
    <dgm:pt modelId="{10BDAB16-8AA5-45B3-8528-931FF8FE73B6}" type="pres">
      <dgm:prSet presAssocID="{3060E8FE-77A5-48CC-BBD6-DAD54808B4A4}" presName="hierRoot2" presStyleCnt="0">
        <dgm:presLayoutVars>
          <dgm:hierBranch val="init"/>
        </dgm:presLayoutVars>
      </dgm:prSet>
      <dgm:spPr/>
    </dgm:pt>
    <dgm:pt modelId="{8A62BBCE-CE83-4CD3-A693-9D7C1CB950EA}" type="pres">
      <dgm:prSet presAssocID="{3060E8FE-77A5-48CC-BBD6-DAD54808B4A4}" presName="rootComposite" presStyleCnt="0"/>
      <dgm:spPr/>
    </dgm:pt>
    <dgm:pt modelId="{66B495C6-BE86-424E-AC85-87D63F90B123}" type="pres">
      <dgm:prSet presAssocID="{3060E8FE-77A5-48CC-BBD6-DAD54808B4A4}" presName="rootText" presStyleLbl="node3" presStyleIdx="4" presStyleCnt="5" custScaleX="163597" custScaleY="127403">
        <dgm:presLayoutVars>
          <dgm:chPref val="3"/>
        </dgm:presLayoutVars>
      </dgm:prSet>
      <dgm:spPr/>
      <dgm:t>
        <a:bodyPr/>
        <a:lstStyle/>
        <a:p>
          <a:endParaRPr lang="zh-TW" altLang="en-US"/>
        </a:p>
      </dgm:t>
    </dgm:pt>
    <dgm:pt modelId="{BC8E0051-C296-4FFB-8495-0BB7D0DB0A0B}" type="pres">
      <dgm:prSet presAssocID="{3060E8FE-77A5-48CC-BBD6-DAD54808B4A4}" presName="rootConnector" presStyleLbl="node3" presStyleIdx="4" presStyleCnt="5"/>
      <dgm:spPr/>
      <dgm:t>
        <a:bodyPr/>
        <a:lstStyle/>
        <a:p>
          <a:endParaRPr lang="zh-TW" altLang="en-US"/>
        </a:p>
      </dgm:t>
    </dgm:pt>
    <dgm:pt modelId="{B530F507-B3BA-4A51-AA73-84A8E9C7B222}" type="pres">
      <dgm:prSet presAssocID="{3060E8FE-77A5-48CC-BBD6-DAD54808B4A4}" presName="hierChild4" presStyleCnt="0"/>
      <dgm:spPr/>
    </dgm:pt>
    <dgm:pt modelId="{4FA45F95-A2EB-473A-8A86-4EB8D67CF131}" type="pres">
      <dgm:prSet presAssocID="{3060E8FE-77A5-48CC-BBD6-DAD54808B4A4}" presName="hierChild5" presStyleCnt="0"/>
      <dgm:spPr/>
    </dgm:pt>
    <dgm:pt modelId="{DD93ECDC-B6D9-4353-8D0B-BDD14EAC93EB}" type="pres">
      <dgm:prSet presAssocID="{E9148483-2D97-40B5-8D63-9C03337A2D52}" presName="hierChild5" presStyleCnt="0"/>
      <dgm:spPr/>
    </dgm:pt>
    <dgm:pt modelId="{11E402FD-F7A1-495A-A9A7-1F995C67FDDD}" type="pres">
      <dgm:prSet presAssocID="{67DE122F-0B59-4B18-A29B-3B187240F2C0}" presName="Name64" presStyleLbl="parChTrans1D2" presStyleIdx="2" presStyleCnt="3"/>
      <dgm:spPr/>
      <dgm:t>
        <a:bodyPr/>
        <a:lstStyle/>
        <a:p>
          <a:endParaRPr lang="zh-TW" altLang="en-US"/>
        </a:p>
      </dgm:t>
    </dgm:pt>
    <dgm:pt modelId="{87D82895-9E15-4B79-86AB-B5F95C582851}" type="pres">
      <dgm:prSet presAssocID="{D1F80138-1B73-4CF2-B2BA-D145DC19FB19}" presName="hierRoot2" presStyleCnt="0">
        <dgm:presLayoutVars>
          <dgm:hierBranch val="init"/>
        </dgm:presLayoutVars>
      </dgm:prSet>
      <dgm:spPr/>
    </dgm:pt>
    <dgm:pt modelId="{CE0816E7-A48F-4AED-9475-B33E5D50C710}" type="pres">
      <dgm:prSet presAssocID="{D1F80138-1B73-4CF2-B2BA-D145DC19FB19}" presName="rootComposite" presStyleCnt="0"/>
      <dgm:spPr/>
    </dgm:pt>
    <dgm:pt modelId="{C8850B0B-6181-405C-8B64-E983E34EFECD}" type="pres">
      <dgm:prSet presAssocID="{D1F80138-1B73-4CF2-B2BA-D145DC19FB19}" presName="rootText" presStyleLbl="node2" presStyleIdx="2" presStyleCnt="3" custScaleX="214220" custScaleY="163311">
        <dgm:presLayoutVars>
          <dgm:chPref val="3"/>
        </dgm:presLayoutVars>
      </dgm:prSet>
      <dgm:spPr/>
      <dgm:t>
        <a:bodyPr/>
        <a:lstStyle/>
        <a:p>
          <a:endParaRPr lang="zh-TW" altLang="en-US"/>
        </a:p>
      </dgm:t>
    </dgm:pt>
    <dgm:pt modelId="{4FC8EF20-D3B8-49FD-9C0C-FFBEF6F96758}" type="pres">
      <dgm:prSet presAssocID="{D1F80138-1B73-4CF2-B2BA-D145DC19FB19}" presName="rootConnector" presStyleLbl="node2" presStyleIdx="2" presStyleCnt="3"/>
      <dgm:spPr/>
      <dgm:t>
        <a:bodyPr/>
        <a:lstStyle/>
        <a:p>
          <a:endParaRPr lang="zh-TW" altLang="en-US"/>
        </a:p>
      </dgm:t>
    </dgm:pt>
    <dgm:pt modelId="{AE5D7295-D7BD-44DA-8CCD-99C8668CD9B5}" type="pres">
      <dgm:prSet presAssocID="{D1F80138-1B73-4CF2-B2BA-D145DC19FB19}" presName="hierChild4" presStyleCnt="0"/>
      <dgm:spPr/>
    </dgm:pt>
    <dgm:pt modelId="{9D252EA5-A506-43E6-93AA-9D82B3C0B30E}" type="pres">
      <dgm:prSet presAssocID="{D1F80138-1B73-4CF2-B2BA-D145DC19FB19}" presName="hierChild5" presStyleCnt="0"/>
      <dgm:spPr/>
    </dgm:pt>
    <dgm:pt modelId="{A6547FE2-F826-4A33-A7E3-8C835E59CF52}" type="pres">
      <dgm:prSet presAssocID="{08C33A89-ADE9-424C-91D2-8806D7A202F3}" presName="hierChild3" presStyleCnt="0"/>
      <dgm:spPr/>
    </dgm:pt>
  </dgm:ptLst>
  <dgm:cxnLst>
    <dgm:cxn modelId="{6A3EE316-532B-40FB-B093-8D2F8F26EB8B}" type="presOf" srcId="{3060E8FE-77A5-48CC-BBD6-DAD54808B4A4}" destId="{66B495C6-BE86-424E-AC85-87D63F90B123}" srcOrd="0" destOrd="0" presId="urn:microsoft.com/office/officeart/2009/3/layout/HorizontalOrganizationChart"/>
    <dgm:cxn modelId="{27B7ED05-A5E5-470B-B597-F48DE4E7244E}" type="presOf" srcId="{67DE122F-0B59-4B18-A29B-3B187240F2C0}" destId="{11E402FD-F7A1-495A-A9A7-1F995C67FDDD}" srcOrd="0" destOrd="0" presId="urn:microsoft.com/office/officeart/2009/3/layout/HorizontalOrganizationChart"/>
    <dgm:cxn modelId="{19F0C3AC-6124-4BF7-AD71-75C1E1008051}" type="presOf" srcId="{93D6956F-84B9-4C99-9153-F5E18BDB6415}" destId="{D2967C37-FDC9-4AB8-8064-167EFEFF2223}" srcOrd="0" destOrd="0" presId="urn:microsoft.com/office/officeart/2009/3/layout/HorizontalOrganizationChart"/>
    <dgm:cxn modelId="{F45B4DF7-7647-444A-901A-56EAFC576EBA}" srcId="{08C33A89-ADE9-424C-91D2-8806D7A202F3}" destId="{E9148483-2D97-40B5-8D63-9C03337A2D52}" srcOrd="1" destOrd="0" parTransId="{55497226-5EA5-4517-8A16-7596A31D177E}" sibTransId="{23F8F1DE-AD92-4859-BCB9-EC210E6D37AD}"/>
    <dgm:cxn modelId="{C48D300F-1518-4B6B-A0B7-9FA67920865D}" type="presOf" srcId="{5EA0B416-7980-473B-952D-6579A9A06955}" destId="{F1FA8F4C-583E-4C43-80D1-A48BF3377DBC}" srcOrd="1" destOrd="0" presId="urn:microsoft.com/office/officeart/2009/3/layout/HorizontalOrganizationChart"/>
    <dgm:cxn modelId="{ACD1559A-84D4-4C67-9178-156D076D0342}" type="presOf" srcId="{F7EA6043-5EEC-42F8-B273-1568A40155F8}" destId="{12927306-6C53-45C7-8413-E8B10F550DEC}" srcOrd="0" destOrd="0" presId="urn:microsoft.com/office/officeart/2009/3/layout/HorizontalOrganizationChart"/>
    <dgm:cxn modelId="{42093A5E-EDCB-4203-AFDB-878B5248933E}" type="presOf" srcId="{D7DD4B9C-700F-4137-AF34-C153CCC314E2}" destId="{E2DB45F5-7A45-4CBD-9387-3BC33D3A8E08}" srcOrd="0" destOrd="0" presId="urn:microsoft.com/office/officeart/2009/3/layout/HorizontalOrganizationChart"/>
    <dgm:cxn modelId="{EA312684-F1C8-4696-9090-A40591E9AA2B}" type="presOf" srcId="{B0BB6825-9B1B-4820-A021-AB57A9B11165}" destId="{8B0FAC7D-BB41-4CA1-9113-D815CA95B540}" srcOrd="0" destOrd="0" presId="urn:microsoft.com/office/officeart/2009/3/layout/HorizontalOrganizationChart"/>
    <dgm:cxn modelId="{96BCEF23-CFC1-4C9C-95B5-5770312F0AD0}" type="presOf" srcId="{69C90F7E-1BEC-44CE-90F9-F59E968EA28C}" destId="{2D91C113-54BE-4025-8C1E-C0B953673C5F}" srcOrd="0" destOrd="0" presId="urn:microsoft.com/office/officeart/2009/3/layout/HorizontalOrganizationChart"/>
    <dgm:cxn modelId="{676713F9-65B3-420B-AACE-2CB8AA50E796}" type="presOf" srcId="{55497226-5EA5-4517-8A16-7596A31D177E}" destId="{EC100C5D-A819-4373-89F0-9169B4E09D3B}" srcOrd="0" destOrd="0" presId="urn:microsoft.com/office/officeart/2009/3/layout/HorizontalOrganizationChart"/>
    <dgm:cxn modelId="{739E36D2-393F-41D8-8381-4B192AB5E03D}" type="presOf" srcId="{08C33A89-ADE9-424C-91D2-8806D7A202F3}" destId="{4F0A358D-34A6-43DB-A512-C4572405669D}" srcOrd="0" destOrd="0" presId="urn:microsoft.com/office/officeart/2009/3/layout/HorizontalOrganizationChart"/>
    <dgm:cxn modelId="{338009A6-BC15-4DB7-B7CE-B76D28A94A1E}" type="presOf" srcId="{D9063B65-8168-4AFE-A121-2B398D2B858C}" destId="{3D3D7992-117F-4B4C-9619-EC64FC196472}" srcOrd="0" destOrd="0" presId="urn:microsoft.com/office/officeart/2009/3/layout/HorizontalOrganizationChart"/>
    <dgm:cxn modelId="{655D572E-D5DD-4CEB-8C64-DC5CB079D20E}" srcId="{D9063B65-8168-4AFE-A121-2B398D2B858C}" destId="{08C33A89-ADE9-424C-91D2-8806D7A202F3}" srcOrd="0" destOrd="0" parTransId="{741B82D0-AD17-4D57-A516-F74ADB30C52C}" sibTransId="{AB2A1E06-EC4F-45D0-A45F-4AA8AD9BA20A}"/>
    <dgm:cxn modelId="{1B710525-1392-4737-AFB0-2D0F343B14E1}" type="presOf" srcId="{E9148483-2D97-40B5-8D63-9C03337A2D52}" destId="{24DFA755-540A-4FFF-9B3B-E5758BADB4D3}" srcOrd="1" destOrd="0" presId="urn:microsoft.com/office/officeart/2009/3/layout/HorizontalOrganizationChart"/>
    <dgm:cxn modelId="{2B49BFED-B9D5-4618-BC48-5D6002ADB627}" type="presOf" srcId="{0432547B-77EE-4005-B3BF-9640E3CF46F9}" destId="{200047C5-158F-4D15-9466-7B6AFA52B841}" srcOrd="0" destOrd="0" presId="urn:microsoft.com/office/officeart/2009/3/layout/HorizontalOrganizationChart"/>
    <dgm:cxn modelId="{04BE1580-3559-45F5-8823-9BFEFD4A3556}" srcId="{5EA0B416-7980-473B-952D-6579A9A06955}" destId="{0432547B-77EE-4005-B3BF-9640E3CF46F9}" srcOrd="2" destOrd="0" parTransId="{1B9BB24E-58FC-4FDB-9116-B9E49A6BCAEB}" sibTransId="{D813C471-F555-44F6-8FFE-817D944E901B}"/>
    <dgm:cxn modelId="{915051E6-0E6C-4F14-8D08-A535E5F1586A}" type="presOf" srcId="{B0BB6825-9B1B-4820-A021-AB57A9B11165}" destId="{4F43D9FE-F43E-4E01-9FDB-C79FE6F5ADDD}" srcOrd="1" destOrd="0" presId="urn:microsoft.com/office/officeart/2009/3/layout/HorizontalOrganizationChart"/>
    <dgm:cxn modelId="{8A954C33-B3D3-410B-BEB2-19C6B776CCAB}" type="presOf" srcId="{E9148483-2D97-40B5-8D63-9C03337A2D52}" destId="{4FBE9347-48A7-42B7-84D2-42F761486E20}" srcOrd="0" destOrd="0" presId="urn:microsoft.com/office/officeart/2009/3/layout/HorizontalOrganizationChart"/>
    <dgm:cxn modelId="{5B131614-7BFF-426C-A592-A49C5DE2B3BA}" type="presOf" srcId="{85713B84-5373-49E9-88B3-4FC64D406DA3}" destId="{9B0F0A0E-1286-40AD-942F-7BB5D0159878}" srcOrd="0" destOrd="0" presId="urn:microsoft.com/office/officeart/2009/3/layout/HorizontalOrganizationChart"/>
    <dgm:cxn modelId="{3C1E6CCC-BBE6-419B-A395-90C7B109C9AA}" srcId="{08C33A89-ADE9-424C-91D2-8806D7A202F3}" destId="{D1F80138-1B73-4CF2-B2BA-D145DC19FB19}" srcOrd="2" destOrd="0" parTransId="{67DE122F-0B59-4B18-A29B-3B187240F2C0}" sibTransId="{E4801028-54D8-4D73-97F0-4C0E5B5A1E3B}"/>
    <dgm:cxn modelId="{CB4A50B8-BFAF-426C-869A-0ADEBCF9708F}" type="presOf" srcId="{5EA0B416-7980-473B-952D-6579A9A06955}" destId="{B5153DEC-5A62-47A2-B021-045E792DF6A3}" srcOrd="0" destOrd="0" presId="urn:microsoft.com/office/officeart/2009/3/layout/HorizontalOrganizationChart"/>
    <dgm:cxn modelId="{C4883E39-67D0-4F53-9ACB-906FF52F9D33}" srcId="{E9148483-2D97-40B5-8D63-9C03337A2D52}" destId="{B0BB6825-9B1B-4820-A021-AB57A9B11165}" srcOrd="0" destOrd="0" parTransId="{140BB132-2F98-4F99-B3D0-BB66AFF30CD9}" sibTransId="{96D0FBBB-3C7E-43DD-A692-9E06103947DE}"/>
    <dgm:cxn modelId="{DAB9BB41-452A-4FEA-940E-89B3A3120D9F}" type="presOf" srcId="{140BB132-2F98-4F99-B3D0-BB66AFF30CD9}" destId="{B48CE02C-681C-4AF5-920C-2342A8A32901}" srcOrd="0" destOrd="0" presId="urn:microsoft.com/office/officeart/2009/3/layout/HorizontalOrganizationChart"/>
    <dgm:cxn modelId="{3D38C6A7-4E4D-47C3-AE9E-9EFC7E8DB808}" type="presOf" srcId="{1B9BB24E-58FC-4FDB-9116-B9E49A6BCAEB}" destId="{E2BFDA01-10E5-4F40-9E6B-05BB3743EEEE}" srcOrd="0" destOrd="0" presId="urn:microsoft.com/office/officeart/2009/3/layout/HorizontalOrganizationChart"/>
    <dgm:cxn modelId="{9493A322-987E-4FF1-9E5E-7445BD83CB07}" srcId="{5EA0B416-7980-473B-952D-6579A9A06955}" destId="{F7EA6043-5EEC-42F8-B273-1568A40155F8}" srcOrd="0" destOrd="0" parTransId="{69C90F7E-1BEC-44CE-90F9-F59E968EA28C}" sibTransId="{B0DCACE9-52D0-4773-9FCA-70968A322743}"/>
    <dgm:cxn modelId="{9CFD586B-AF02-46D6-BFC1-1CF8E417428D}" type="presOf" srcId="{4788791D-2AA1-4EFC-B082-56D00B699C28}" destId="{D2DC9A60-979D-44A8-9573-B0F19154DB6D}" srcOrd="0" destOrd="0" presId="urn:microsoft.com/office/officeart/2009/3/layout/HorizontalOrganizationChart"/>
    <dgm:cxn modelId="{8CAD81FF-1098-4FDA-B3A7-69DFF12F1043}" type="presOf" srcId="{3060E8FE-77A5-48CC-BBD6-DAD54808B4A4}" destId="{BC8E0051-C296-4FFB-8495-0BB7D0DB0A0B}" srcOrd="1" destOrd="0" presId="urn:microsoft.com/office/officeart/2009/3/layout/HorizontalOrganizationChart"/>
    <dgm:cxn modelId="{725A36CA-A4FC-4A1F-B6F5-021E891736F4}" type="presOf" srcId="{08C33A89-ADE9-424C-91D2-8806D7A202F3}" destId="{28FEAABB-0153-4FB9-BD39-00A416889FD9}" srcOrd="1" destOrd="0" presId="urn:microsoft.com/office/officeart/2009/3/layout/HorizontalOrganizationChart"/>
    <dgm:cxn modelId="{90A94C39-278E-436F-AF73-4EF0B03A8C26}" srcId="{E9148483-2D97-40B5-8D63-9C03337A2D52}" destId="{3060E8FE-77A5-48CC-BBD6-DAD54808B4A4}" srcOrd="1" destOrd="0" parTransId="{85713B84-5373-49E9-88B3-4FC64D406DA3}" sibTransId="{57F814F6-DDFB-4982-B91C-445291B5990D}"/>
    <dgm:cxn modelId="{D51BE86B-75F9-40B9-A25A-EA6A445BC943}" type="presOf" srcId="{0432547B-77EE-4005-B3BF-9640E3CF46F9}" destId="{858AFDD4-083A-4A6C-A905-80F4BD6718D0}" srcOrd="1" destOrd="0" presId="urn:microsoft.com/office/officeart/2009/3/layout/HorizontalOrganizationChart"/>
    <dgm:cxn modelId="{A074E124-3E08-464B-9E71-BD96B5DFD588}" type="presOf" srcId="{D1F80138-1B73-4CF2-B2BA-D145DC19FB19}" destId="{4FC8EF20-D3B8-49FD-9C0C-FFBEF6F96758}" srcOrd="1" destOrd="0" presId="urn:microsoft.com/office/officeart/2009/3/layout/HorizontalOrganizationChart"/>
    <dgm:cxn modelId="{4B82D07E-43D5-416E-8EC8-C1CAE95372C1}" type="presOf" srcId="{D1F80138-1B73-4CF2-B2BA-D145DC19FB19}" destId="{C8850B0B-6181-405C-8B64-E983E34EFECD}" srcOrd="0" destOrd="0" presId="urn:microsoft.com/office/officeart/2009/3/layout/HorizontalOrganizationChart"/>
    <dgm:cxn modelId="{737A3537-D752-4188-99D6-A6E29287EBAC}" type="presOf" srcId="{F7EA6043-5EEC-42F8-B273-1568A40155F8}" destId="{5DBC0368-1F68-419D-A0D3-5D5F9BBEA02C}" srcOrd="1" destOrd="0" presId="urn:microsoft.com/office/officeart/2009/3/layout/HorizontalOrganizationChart"/>
    <dgm:cxn modelId="{22DB4241-C3A2-40E3-8350-188DD8777584}" srcId="{08C33A89-ADE9-424C-91D2-8806D7A202F3}" destId="{5EA0B416-7980-473B-952D-6579A9A06955}" srcOrd="0" destOrd="0" parTransId="{D7DD4B9C-700F-4137-AF34-C153CCC314E2}" sibTransId="{2D292088-8879-46F0-BBCB-C16F503EDB3F}"/>
    <dgm:cxn modelId="{C6E2C956-CCC1-4490-AF53-D32C0C9F2786}" srcId="{5EA0B416-7980-473B-952D-6579A9A06955}" destId="{93D6956F-84B9-4C99-9153-F5E18BDB6415}" srcOrd="1" destOrd="0" parTransId="{4788791D-2AA1-4EFC-B082-56D00B699C28}" sibTransId="{F96E713E-639D-4B96-8FA8-D11E9AB75A10}"/>
    <dgm:cxn modelId="{58A0A4B2-E017-4EBD-936F-5A282545A8E7}" type="presOf" srcId="{93D6956F-84B9-4C99-9153-F5E18BDB6415}" destId="{27BB4AEE-DDDB-4549-BEAA-0B5CA5B25813}" srcOrd="1" destOrd="0" presId="urn:microsoft.com/office/officeart/2009/3/layout/HorizontalOrganizationChart"/>
    <dgm:cxn modelId="{EA09F080-211E-4790-9495-6F78FA958821}" type="presParOf" srcId="{3D3D7992-117F-4B4C-9619-EC64FC196472}" destId="{AD733C4D-5DCC-4331-B605-FEE55F529DE8}" srcOrd="0" destOrd="0" presId="urn:microsoft.com/office/officeart/2009/3/layout/HorizontalOrganizationChart"/>
    <dgm:cxn modelId="{A0DDF9A2-E0D7-40CA-BC14-DC31832718DF}" type="presParOf" srcId="{AD733C4D-5DCC-4331-B605-FEE55F529DE8}" destId="{BC631D23-D327-4BF4-B397-ABAB8E9DCF18}" srcOrd="0" destOrd="0" presId="urn:microsoft.com/office/officeart/2009/3/layout/HorizontalOrganizationChart"/>
    <dgm:cxn modelId="{329FEFAC-1A0A-4AE4-8A63-FB614129CB8D}" type="presParOf" srcId="{BC631D23-D327-4BF4-B397-ABAB8E9DCF18}" destId="{4F0A358D-34A6-43DB-A512-C4572405669D}" srcOrd="0" destOrd="0" presId="urn:microsoft.com/office/officeart/2009/3/layout/HorizontalOrganizationChart"/>
    <dgm:cxn modelId="{96F82547-A25D-4E50-ABFA-71E365F298CB}" type="presParOf" srcId="{BC631D23-D327-4BF4-B397-ABAB8E9DCF18}" destId="{28FEAABB-0153-4FB9-BD39-00A416889FD9}" srcOrd="1" destOrd="0" presId="urn:microsoft.com/office/officeart/2009/3/layout/HorizontalOrganizationChart"/>
    <dgm:cxn modelId="{09750E5C-0B17-4BF2-B309-FC65F9A397CA}" type="presParOf" srcId="{AD733C4D-5DCC-4331-B605-FEE55F529DE8}" destId="{DC513BBE-1DA4-45E4-9871-BE134069A2B5}" srcOrd="1" destOrd="0" presId="urn:microsoft.com/office/officeart/2009/3/layout/HorizontalOrganizationChart"/>
    <dgm:cxn modelId="{B6AC8641-B0CE-474E-A53D-DE308C22980F}" type="presParOf" srcId="{DC513BBE-1DA4-45E4-9871-BE134069A2B5}" destId="{E2DB45F5-7A45-4CBD-9387-3BC33D3A8E08}" srcOrd="0" destOrd="0" presId="urn:microsoft.com/office/officeart/2009/3/layout/HorizontalOrganizationChart"/>
    <dgm:cxn modelId="{B93716D4-DB48-4CD9-AF78-D61A8FC896DE}" type="presParOf" srcId="{DC513BBE-1DA4-45E4-9871-BE134069A2B5}" destId="{6F9C247D-7DF5-40C9-8AD2-AC2D9A2B0E9F}" srcOrd="1" destOrd="0" presId="urn:microsoft.com/office/officeart/2009/3/layout/HorizontalOrganizationChart"/>
    <dgm:cxn modelId="{DF835A27-0185-46BE-BF9C-C4DD4E6576AD}" type="presParOf" srcId="{6F9C247D-7DF5-40C9-8AD2-AC2D9A2B0E9F}" destId="{76AA1CCC-938C-4D84-A288-91D763919448}" srcOrd="0" destOrd="0" presId="urn:microsoft.com/office/officeart/2009/3/layout/HorizontalOrganizationChart"/>
    <dgm:cxn modelId="{4EF365C8-D89B-4942-ACF9-8009E1BD5C57}" type="presParOf" srcId="{76AA1CCC-938C-4D84-A288-91D763919448}" destId="{B5153DEC-5A62-47A2-B021-045E792DF6A3}" srcOrd="0" destOrd="0" presId="urn:microsoft.com/office/officeart/2009/3/layout/HorizontalOrganizationChart"/>
    <dgm:cxn modelId="{DBF71F60-5BF3-444D-B72E-6AADB0348019}" type="presParOf" srcId="{76AA1CCC-938C-4D84-A288-91D763919448}" destId="{F1FA8F4C-583E-4C43-80D1-A48BF3377DBC}" srcOrd="1" destOrd="0" presId="urn:microsoft.com/office/officeart/2009/3/layout/HorizontalOrganizationChart"/>
    <dgm:cxn modelId="{8B96A8F1-8932-4981-8F22-21D3F4DA75DE}" type="presParOf" srcId="{6F9C247D-7DF5-40C9-8AD2-AC2D9A2B0E9F}" destId="{02B7BF5D-4F53-4F8E-93EC-1E6A15FAB061}" srcOrd="1" destOrd="0" presId="urn:microsoft.com/office/officeart/2009/3/layout/HorizontalOrganizationChart"/>
    <dgm:cxn modelId="{4E87CFE2-7935-4D2D-B1A9-5FEFA8AD9E4F}" type="presParOf" srcId="{02B7BF5D-4F53-4F8E-93EC-1E6A15FAB061}" destId="{2D91C113-54BE-4025-8C1E-C0B953673C5F}" srcOrd="0" destOrd="0" presId="urn:microsoft.com/office/officeart/2009/3/layout/HorizontalOrganizationChart"/>
    <dgm:cxn modelId="{3E491519-78C0-4137-B21E-A60559B1CA0C}" type="presParOf" srcId="{02B7BF5D-4F53-4F8E-93EC-1E6A15FAB061}" destId="{ACD6BB41-CE65-450F-B87F-17C80E4C8002}" srcOrd="1" destOrd="0" presId="urn:microsoft.com/office/officeart/2009/3/layout/HorizontalOrganizationChart"/>
    <dgm:cxn modelId="{F7EDB935-BD73-4867-88A7-F0368C338917}" type="presParOf" srcId="{ACD6BB41-CE65-450F-B87F-17C80E4C8002}" destId="{67FEFAAB-1D0A-4D93-AD4E-3D386789A64E}" srcOrd="0" destOrd="0" presId="urn:microsoft.com/office/officeart/2009/3/layout/HorizontalOrganizationChart"/>
    <dgm:cxn modelId="{03DB5245-E924-4D73-979D-6A93982975E8}" type="presParOf" srcId="{67FEFAAB-1D0A-4D93-AD4E-3D386789A64E}" destId="{12927306-6C53-45C7-8413-E8B10F550DEC}" srcOrd="0" destOrd="0" presId="urn:microsoft.com/office/officeart/2009/3/layout/HorizontalOrganizationChart"/>
    <dgm:cxn modelId="{4D656827-E1F7-474F-A5F6-0ABE44709D86}" type="presParOf" srcId="{67FEFAAB-1D0A-4D93-AD4E-3D386789A64E}" destId="{5DBC0368-1F68-419D-A0D3-5D5F9BBEA02C}" srcOrd="1" destOrd="0" presId="urn:microsoft.com/office/officeart/2009/3/layout/HorizontalOrganizationChart"/>
    <dgm:cxn modelId="{17865870-3378-4E7E-8E50-15CDBD6476CB}" type="presParOf" srcId="{ACD6BB41-CE65-450F-B87F-17C80E4C8002}" destId="{1B47474D-77BB-4B3F-A3AD-3C7EBC67F06C}" srcOrd="1" destOrd="0" presId="urn:microsoft.com/office/officeart/2009/3/layout/HorizontalOrganizationChart"/>
    <dgm:cxn modelId="{653094EB-BA7F-42C0-B85E-F446273B15DF}" type="presParOf" srcId="{ACD6BB41-CE65-450F-B87F-17C80E4C8002}" destId="{07F9C589-2B78-4D05-B917-4393E58B6567}" srcOrd="2" destOrd="0" presId="urn:microsoft.com/office/officeart/2009/3/layout/HorizontalOrganizationChart"/>
    <dgm:cxn modelId="{00CAEC19-7549-4865-BB56-7A286BC8CC93}" type="presParOf" srcId="{02B7BF5D-4F53-4F8E-93EC-1E6A15FAB061}" destId="{D2DC9A60-979D-44A8-9573-B0F19154DB6D}" srcOrd="2" destOrd="0" presId="urn:microsoft.com/office/officeart/2009/3/layout/HorizontalOrganizationChart"/>
    <dgm:cxn modelId="{D765AD9F-15BF-4509-9F89-107CCC4CD12B}" type="presParOf" srcId="{02B7BF5D-4F53-4F8E-93EC-1E6A15FAB061}" destId="{29302FAE-B135-4B0F-A2D1-5E8A1353D2DF}" srcOrd="3" destOrd="0" presId="urn:microsoft.com/office/officeart/2009/3/layout/HorizontalOrganizationChart"/>
    <dgm:cxn modelId="{3B7B4C6B-997B-44B0-B3FC-68534E7B87EF}" type="presParOf" srcId="{29302FAE-B135-4B0F-A2D1-5E8A1353D2DF}" destId="{5FB41EDB-D1F8-4A3F-9AC2-0E874CD4CDB6}" srcOrd="0" destOrd="0" presId="urn:microsoft.com/office/officeart/2009/3/layout/HorizontalOrganizationChart"/>
    <dgm:cxn modelId="{9635ADEF-9835-4F2E-99E8-45B7DCB5B0D5}" type="presParOf" srcId="{5FB41EDB-D1F8-4A3F-9AC2-0E874CD4CDB6}" destId="{D2967C37-FDC9-4AB8-8064-167EFEFF2223}" srcOrd="0" destOrd="0" presId="urn:microsoft.com/office/officeart/2009/3/layout/HorizontalOrganizationChart"/>
    <dgm:cxn modelId="{FE9B48C0-5126-42FC-9B71-370CF891C338}" type="presParOf" srcId="{5FB41EDB-D1F8-4A3F-9AC2-0E874CD4CDB6}" destId="{27BB4AEE-DDDB-4549-BEAA-0B5CA5B25813}" srcOrd="1" destOrd="0" presId="urn:microsoft.com/office/officeart/2009/3/layout/HorizontalOrganizationChart"/>
    <dgm:cxn modelId="{0E7585B2-B4AF-4B7E-9BC2-67647DD94AA8}" type="presParOf" srcId="{29302FAE-B135-4B0F-A2D1-5E8A1353D2DF}" destId="{E9FA6D77-78C2-4FF4-AACF-47E06BAB7BD0}" srcOrd="1" destOrd="0" presId="urn:microsoft.com/office/officeart/2009/3/layout/HorizontalOrganizationChart"/>
    <dgm:cxn modelId="{C2801A60-44F9-46D8-84DD-AD8B15FB9D4F}" type="presParOf" srcId="{29302FAE-B135-4B0F-A2D1-5E8A1353D2DF}" destId="{AC65DFD0-F939-483C-9AC2-22D0A6BBDF3D}" srcOrd="2" destOrd="0" presId="urn:microsoft.com/office/officeart/2009/3/layout/HorizontalOrganizationChart"/>
    <dgm:cxn modelId="{27C6673D-D3B3-4DCF-8FD2-F0DE091EBECB}" type="presParOf" srcId="{02B7BF5D-4F53-4F8E-93EC-1E6A15FAB061}" destId="{E2BFDA01-10E5-4F40-9E6B-05BB3743EEEE}" srcOrd="4" destOrd="0" presId="urn:microsoft.com/office/officeart/2009/3/layout/HorizontalOrganizationChart"/>
    <dgm:cxn modelId="{C6C545A4-64A1-43E2-8036-F29EDDE65382}" type="presParOf" srcId="{02B7BF5D-4F53-4F8E-93EC-1E6A15FAB061}" destId="{2F0C6D8A-A9DA-4F6F-88B6-96052EC4D971}" srcOrd="5" destOrd="0" presId="urn:microsoft.com/office/officeart/2009/3/layout/HorizontalOrganizationChart"/>
    <dgm:cxn modelId="{062E7F93-86EE-47FF-8776-C50AFD2CB5F1}" type="presParOf" srcId="{2F0C6D8A-A9DA-4F6F-88B6-96052EC4D971}" destId="{D51BF01B-DBE6-4B1A-BCB8-06D2E4EBCD8E}" srcOrd="0" destOrd="0" presId="urn:microsoft.com/office/officeart/2009/3/layout/HorizontalOrganizationChart"/>
    <dgm:cxn modelId="{A168746D-B18A-4C13-A38A-29C5D8B74436}" type="presParOf" srcId="{D51BF01B-DBE6-4B1A-BCB8-06D2E4EBCD8E}" destId="{200047C5-158F-4D15-9466-7B6AFA52B841}" srcOrd="0" destOrd="0" presId="urn:microsoft.com/office/officeart/2009/3/layout/HorizontalOrganizationChart"/>
    <dgm:cxn modelId="{69A5BCF5-07C4-4F3B-AA82-C70D0E014595}" type="presParOf" srcId="{D51BF01B-DBE6-4B1A-BCB8-06D2E4EBCD8E}" destId="{858AFDD4-083A-4A6C-A905-80F4BD6718D0}" srcOrd="1" destOrd="0" presId="urn:microsoft.com/office/officeart/2009/3/layout/HorizontalOrganizationChart"/>
    <dgm:cxn modelId="{72FF7E02-D7A8-4B36-AA2F-B62C3DE1520A}" type="presParOf" srcId="{2F0C6D8A-A9DA-4F6F-88B6-96052EC4D971}" destId="{F9C530CF-B096-4656-A446-FEF01FC5C02E}" srcOrd="1" destOrd="0" presId="urn:microsoft.com/office/officeart/2009/3/layout/HorizontalOrganizationChart"/>
    <dgm:cxn modelId="{5FAA4E45-30B9-469A-8DEE-F35D4E884619}" type="presParOf" srcId="{2F0C6D8A-A9DA-4F6F-88B6-96052EC4D971}" destId="{C60755F8-6661-453B-BF14-4786F3995F99}" srcOrd="2" destOrd="0" presId="urn:microsoft.com/office/officeart/2009/3/layout/HorizontalOrganizationChart"/>
    <dgm:cxn modelId="{CCCDEF4A-C9D8-401D-8C72-78AE12F0748C}" type="presParOf" srcId="{6F9C247D-7DF5-40C9-8AD2-AC2D9A2B0E9F}" destId="{670BB965-C07C-4432-814E-A281E5318683}" srcOrd="2" destOrd="0" presId="urn:microsoft.com/office/officeart/2009/3/layout/HorizontalOrganizationChart"/>
    <dgm:cxn modelId="{881CFC95-05A2-4B7A-98CF-C46FD86A457A}" type="presParOf" srcId="{DC513BBE-1DA4-45E4-9871-BE134069A2B5}" destId="{EC100C5D-A819-4373-89F0-9169B4E09D3B}" srcOrd="2" destOrd="0" presId="urn:microsoft.com/office/officeart/2009/3/layout/HorizontalOrganizationChart"/>
    <dgm:cxn modelId="{580C1731-104F-44BB-B6EF-47BD82619019}" type="presParOf" srcId="{DC513BBE-1DA4-45E4-9871-BE134069A2B5}" destId="{E1D4697F-A159-4D01-9B3D-AEE975F4F87B}" srcOrd="3" destOrd="0" presId="urn:microsoft.com/office/officeart/2009/3/layout/HorizontalOrganizationChart"/>
    <dgm:cxn modelId="{9673AE95-2D22-4E2C-84DA-F20E0BD15398}" type="presParOf" srcId="{E1D4697F-A159-4D01-9B3D-AEE975F4F87B}" destId="{8F5774A7-F787-429E-B163-975FDC2699F9}" srcOrd="0" destOrd="0" presId="urn:microsoft.com/office/officeart/2009/3/layout/HorizontalOrganizationChart"/>
    <dgm:cxn modelId="{CB42F5A9-017E-49D7-8CF7-5F70A550AADE}" type="presParOf" srcId="{8F5774A7-F787-429E-B163-975FDC2699F9}" destId="{4FBE9347-48A7-42B7-84D2-42F761486E20}" srcOrd="0" destOrd="0" presId="urn:microsoft.com/office/officeart/2009/3/layout/HorizontalOrganizationChart"/>
    <dgm:cxn modelId="{CB4D3154-8E6F-449D-8D80-11FF7C832C3A}" type="presParOf" srcId="{8F5774A7-F787-429E-B163-975FDC2699F9}" destId="{24DFA755-540A-4FFF-9B3B-E5758BADB4D3}" srcOrd="1" destOrd="0" presId="urn:microsoft.com/office/officeart/2009/3/layout/HorizontalOrganizationChart"/>
    <dgm:cxn modelId="{C47E33EE-44FB-4CC8-AE64-6A337603981C}" type="presParOf" srcId="{E1D4697F-A159-4D01-9B3D-AEE975F4F87B}" destId="{F6A299C9-B23B-42C7-8CC5-C75CC464B8B4}" srcOrd="1" destOrd="0" presId="urn:microsoft.com/office/officeart/2009/3/layout/HorizontalOrganizationChart"/>
    <dgm:cxn modelId="{0DF2F3D4-3BCF-4CE3-AC3E-4D4B0882C2FC}" type="presParOf" srcId="{F6A299C9-B23B-42C7-8CC5-C75CC464B8B4}" destId="{B48CE02C-681C-4AF5-920C-2342A8A32901}" srcOrd="0" destOrd="0" presId="urn:microsoft.com/office/officeart/2009/3/layout/HorizontalOrganizationChart"/>
    <dgm:cxn modelId="{BAC53092-C4BE-4E01-9641-054417607429}" type="presParOf" srcId="{F6A299C9-B23B-42C7-8CC5-C75CC464B8B4}" destId="{A398285F-331A-46D4-B16E-9D5B57ACEFB0}" srcOrd="1" destOrd="0" presId="urn:microsoft.com/office/officeart/2009/3/layout/HorizontalOrganizationChart"/>
    <dgm:cxn modelId="{3CCF81A8-7C6C-40D4-BC01-DF9960AEEBD2}" type="presParOf" srcId="{A398285F-331A-46D4-B16E-9D5B57ACEFB0}" destId="{007F6635-0EF1-422C-AAC3-28101A06AA03}" srcOrd="0" destOrd="0" presId="urn:microsoft.com/office/officeart/2009/3/layout/HorizontalOrganizationChart"/>
    <dgm:cxn modelId="{53F4A44B-28C7-4A9A-BAC0-316420BCF077}" type="presParOf" srcId="{007F6635-0EF1-422C-AAC3-28101A06AA03}" destId="{8B0FAC7D-BB41-4CA1-9113-D815CA95B540}" srcOrd="0" destOrd="0" presId="urn:microsoft.com/office/officeart/2009/3/layout/HorizontalOrganizationChart"/>
    <dgm:cxn modelId="{4C0BDF71-D204-4044-93F6-2B1183159904}" type="presParOf" srcId="{007F6635-0EF1-422C-AAC3-28101A06AA03}" destId="{4F43D9FE-F43E-4E01-9FDB-C79FE6F5ADDD}" srcOrd="1" destOrd="0" presId="urn:microsoft.com/office/officeart/2009/3/layout/HorizontalOrganizationChart"/>
    <dgm:cxn modelId="{13F298A9-89DE-456A-9B5B-D8523F8E76A4}" type="presParOf" srcId="{A398285F-331A-46D4-B16E-9D5B57ACEFB0}" destId="{2C0F25D1-056E-4649-A1DC-065DCB5EFC14}" srcOrd="1" destOrd="0" presId="urn:microsoft.com/office/officeart/2009/3/layout/HorizontalOrganizationChart"/>
    <dgm:cxn modelId="{20943554-C3F8-40D9-8961-3DE952911126}" type="presParOf" srcId="{A398285F-331A-46D4-B16E-9D5B57ACEFB0}" destId="{71CFC6BD-2219-42CE-8074-38EC1E70BC4B}" srcOrd="2" destOrd="0" presId="urn:microsoft.com/office/officeart/2009/3/layout/HorizontalOrganizationChart"/>
    <dgm:cxn modelId="{7F3BDDEC-4FB8-4987-9A45-474E24AE4E67}" type="presParOf" srcId="{F6A299C9-B23B-42C7-8CC5-C75CC464B8B4}" destId="{9B0F0A0E-1286-40AD-942F-7BB5D0159878}" srcOrd="2" destOrd="0" presId="urn:microsoft.com/office/officeart/2009/3/layout/HorizontalOrganizationChart"/>
    <dgm:cxn modelId="{6FA1A956-0F0D-46D1-8078-B9C9022B8453}" type="presParOf" srcId="{F6A299C9-B23B-42C7-8CC5-C75CC464B8B4}" destId="{10BDAB16-8AA5-45B3-8528-931FF8FE73B6}" srcOrd="3" destOrd="0" presId="urn:microsoft.com/office/officeart/2009/3/layout/HorizontalOrganizationChart"/>
    <dgm:cxn modelId="{60B7F055-DE66-4D4A-8043-7450D9D85465}" type="presParOf" srcId="{10BDAB16-8AA5-45B3-8528-931FF8FE73B6}" destId="{8A62BBCE-CE83-4CD3-A693-9D7C1CB950EA}" srcOrd="0" destOrd="0" presId="urn:microsoft.com/office/officeart/2009/3/layout/HorizontalOrganizationChart"/>
    <dgm:cxn modelId="{6130FAA4-11E5-4CE2-B05B-19FDDE7CDE09}" type="presParOf" srcId="{8A62BBCE-CE83-4CD3-A693-9D7C1CB950EA}" destId="{66B495C6-BE86-424E-AC85-87D63F90B123}" srcOrd="0" destOrd="0" presId="urn:microsoft.com/office/officeart/2009/3/layout/HorizontalOrganizationChart"/>
    <dgm:cxn modelId="{416706C2-A667-4EB8-94CF-3FCDF17FF8C0}" type="presParOf" srcId="{8A62BBCE-CE83-4CD3-A693-9D7C1CB950EA}" destId="{BC8E0051-C296-4FFB-8495-0BB7D0DB0A0B}" srcOrd="1" destOrd="0" presId="urn:microsoft.com/office/officeart/2009/3/layout/HorizontalOrganizationChart"/>
    <dgm:cxn modelId="{F85F1CBE-F931-410B-832D-291CBA505BDE}" type="presParOf" srcId="{10BDAB16-8AA5-45B3-8528-931FF8FE73B6}" destId="{B530F507-B3BA-4A51-AA73-84A8E9C7B222}" srcOrd="1" destOrd="0" presId="urn:microsoft.com/office/officeart/2009/3/layout/HorizontalOrganizationChart"/>
    <dgm:cxn modelId="{861A9019-1D98-45EA-9598-C59FEE1D1A39}" type="presParOf" srcId="{10BDAB16-8AA5-45B3-8528-931FF8FE73B6}" destId="{4FA45F95-A2EB-473A-8A86-4EB8D67CF131}" srcOrd="2" destOrd="0" presId="urn:microsoft.com/office/officeart/2009/3/layout/HorizontalOrganizationChart"/>
    <dgm:cxn modelId="{F1F94089-D6D8-464A-BB3C-18EBABE51195}" type="presParOf" srcId="{E1D4697F-A159-4D01-9B3D-AEE975F4F87B}" destId="{DD93ECDC-B6D9-4353-8D0B-BDD14EAC93EB}" srcOrd="2" destOrd="0" presId="urn:microsoft.com/office/officeart/2009/3/layout/HorizontalOrganizationChart"/>
    <dgm:cxn modelId="{F1D79C1C-BD13-4B55-A886-297C9BAA9F5C}" type="presParOf" srcId="{DC513BBE-1DA4-45E4-9871-BE134069A2B5}" destId="{11E402FD-F7A1-495A-A9A7-1F995C67FDDD}" srcOrd="4" destOrd="0" presId="urn:microsoft.com/office/officeart/2009/3/layout/HorizontalOrganizationChart"/>
    <dgm:cxn modelId="{0637B9FD-FDD4-4E37-8492-D11B34A1E1C1}" type="presParOf" srcId="{DC513BBE-1DA4-45E4-9871-BE134069A2B5}" destId="{87D82895-9E15-4B79-86AB-B5F95C582851}" srcOrd="5" destOrd="0" presId="urn:microsoft.com/office/officeart/2009/3/layout/HorizontalOrganizationChart"/>
    <dgm:cxn modelId="{37A01490-EC3D-49B4-BD3E-955BF17CD6C4}" type="presParOf" srcId="{87D82895-9E15-4B79-86AB-B5F95C582851}" destId="{CE0816E7-A48F-4AED-9475-B33E5D50C710}" srcOrd="0" destOrd="0" presId="urn:microsoft.com/office/officeart/2009/3/layout/HorizontalOrganizationChart"/>
    <dgm:cxn modelId="{24ABD0D5-F528-4DA5-9EE6-40A5CB4DB5C0}" type="presParOf" srcId="{CE0816E7-A48F-4AED-9475-B33E5D50C710}" destId="{C8850B0B-6181-405C-8B64-E983E34EFECD}" srcOrd="0" destOrd="0" presId="urn:microsoft.com/office/officeart/2009/3/layout/HorizontalOrganizationChart"/>
    <dgm:cxn modelId="{55D2CCD1-46A8-49B7-9231-14CA1570F618}" type="presParOf" srcId="{CE0816E7-A48F-4AED-9475-B33E5D50C710}" destId="{4FC8EF20-D3B8-49FD-9C0C-FFBEF6F96758}" srcOrd="1" destOrd="0" presId="urn:microsoft.com/office/officeart/2009/3/layout/HorizontalOrganizationChart"/>
    <dgm:cxn modelId="{0335187B-5F0E-474A-8FD7-EC888ADE5246}" type="presParOf" srcId="{87D82895-9E15-4B79-86AB-B5F95C582851}" destId="{AE5D7295-D7BD-44DA-8CCD-99C8668CD9B5}" srcOrd="1" destOrd="0" presId="urn:microsoft.com/office/officeart/2009/3/layout/HorizontalOrganizationChart"/>
    <dgm:cxn modelId="{1D59A3CB-BC7A-45D0-B85F-5C3CC10FAD93}" type="presParOf" srcId="{87D82895-9E15-4B79-86AB-B5F95C582851}" destId="{9D252EA5-A506-43E6-93AA-9D82B3C0B30E}" srcOrd="2" destOrd="0" presId="urn:microsoft.com/office/officeart/2009/3/layout/HorizontalOrganizationChart"/>
    <dgm:cxn modelId="{421CB571-2F76-4376-AB5C-E29EA0E51A6A}" type="presParOf" srcId="{AD733C4D-5DCC-4331-B605-FEE55F529DE8}" destId="{A6547FE2-F826-4A33-A7E3-8C835E59CF52}"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FA25D2F6-3685-4760-AFB6-793881054636}"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zh-TW" altLang="en-US"/>
        </a:p>
      </dgm:t>
    </dgm:pt>
    <dgm:pt modelId="{C128DFA4-5CA7-485A-9DB5-31C156B81EAA}">
      <dgm:prSet phldrT="[文字]" custT="1"/>
      <dgm:spPr>
        <a:solidFill>
          <a:schemeClr val="accent4">
            <a:lumMod val="20000"/>
            <a:lumOff val="80000"/>
          </a:schemeClr>
        </a:solidFill>
        <a:ln>
          <a:solidFill>
            <a:schemeClr val="tx1"/>
          </a:solidFill>
        </a:ln>
      </dgm:spPr>
      <dgm:t>
        <a:bodyPr vert="vert"/>
        <a:lstStyle/>
        <a:p>
          <a:r>
            <a:rPr lang="zh-TW" altLang="en-US" sz="3200" b="1" dirty="0" smtClean="0">
              <a:solidFill>
                <a:schemeClr val="tx1"/>
              </a:solidFill>
            </a:rPr>
            <a:t>共同分攤固定成本</a:t>
          </a:r>
          <a:endParaRPr lang="zh-TW" altLang="en-US" sz="3200" b="1" dirty="0">
            <a:solidFill>
              <a:schemeClr val="tx1"/>
            </a:solidFill>
          </a:endParaRPr>
        </a:p>
      </dgm:t>
    </dgm:pt>
    <dgm:pt modelId="{A2A7EF40-A13C-4597-8628-54CEE1593288}" type="parTrans" cxnId="{33C1B85D-0ABC-43D9-B4A0-E47D12ACE05A}">
      <dgm:prSet/>
      <dgm:spPr/>
      <dgm:t>
        <a:bodyPr/>
        <a:lstStyle/>
        <a:p>
          <a:endParaRPr lang="zh-TW" altLang="en-US" sz="1800" b="1">
            <a:solidFill>
              <a:schemeClr val="tx1"/>
            </a:solidFill>
          </a:endParaRPr>
        </a:p>
      </dgm:t>
    </dgm:pt>
    <dgm:pt modelId="{E248B3D9-A2E6-4D06-91A4-073F0F5F76EA}" type="sibTrans" cxnId="{33C1B85D-0ABC-43D9-B4A0-E47D12ACE05A}">
      <dgm:prSet/>
      <dgm:spPr/>
      <dgm:t>
        <a:bodyPr/>
        <a:lstStyle/>
        <a:p>
          <a:endParaRPr lang="zh-TW" altLang="en-US" sz="1800" b="1">
            <a:solidFill>
              <a:schemeClr val="tx1"/>
            </a:solidFill>
          </a:endParaRPr>
        </a:p>
      </dgm:t>
    </dgm:pt>
    <dgm:pt modelId="{F1E51755-5705-4D3A-9348-39E1C3B581F1}">
      <dgm:prSet phldrT="[文字]" custT="1"/>
      <dgm:spPr>
        <a:solidFill>
          <a:schemeClr val="accent4">
            <a:lumMod val="20000"/>
            <a:lumOff val="80000"/>
          </a:schemeClr>
        </a:solidFill>
        <a:ln>
          <a:solidFill>
            <a:schemeClr val="tx1"/>
          </a:solidFill>
        </a:ln>
      </dgm:spPr>
      <dgm:t>
        <a:bodyPr/>
        <a:lstStyle/>
        <a:p>
          <a:r>
            <a:rPr lang="zh-TW" altLang="en-US" sz="3200" b="1" dirty="0" smtClean="0">
              <a:solidFill>
                <a:schemeClr val="tx1"/>
              </a:solidFill>
            </a:rPr>
            <a:t>場地費</a:t>
          </a:r>
          <a:endParaRPr lang="zh-TW" altLang="en-US" sz="3200" b="1" dirty="0">
            <a:solidFill>
              <a:schemeClr val="tx1"/>
            </a:solidFill>
          </a:endParaRPr>
        </a:p>
      </dgm:t>
    </dgm:pt>
    <dgm:pt modelId="{9593EBAA-C2B0-4A21-8C62-CBE5F7B5A2C0}" type="parTrans" cxnId="{0A15B60D-B38A-477C-93D7-07F5BB6EA868}">
      <dgm:prSet/>
      <dgm:spPr/>
      <dgm:t>
        <a:bodyPr/>
        <a:lstStyle/>
        <a:p>
          <a:endParaRPr lang="zh-TW" altLang="en-US" sz="1800" b="1">
            <a:solidFill>
              <a:schemeClr val="tx1"/>
            </a:solidFill>
          </a:endParaRPr>
        </a:p>
      </dgm:t>
    </dgm:pt>
    <dgm:pt modelId="{02A4265A-2C71-4B84-9DC0-6E396AC69651}" type="sibTrans" cxnId="{0A15B60D-B38A-477C-93D7-07F5BB6EA868}">
      <dgm:prSet/>
      <dgm:spPr/>
      <dgm:t>
        <a:bodyPr/>
        <a:lstStyle/>
        <a:p>
          <a:endParaRPr lang="zh-TW" altLang="en-US" sz="1800" b="1">
            <a:solidFill>
              <a:schemeClr val="tx1"/>
            </a:solidFill>
          </a:endParaRPr>
        </a:p>
      </dgm:t>
    </dgm:pt>
    <dgm:pt modelId="{C2EF46E6-FE98-4825-BD7D-E4FC3D61F81B}">
      <dgm:prSet phldrT="[文字]" custT="1"/>
      <dgm:spPr>
        <a:solidFill>
          <a:schemeClr val="accent4">
            <a:lumMod val="20000"/>
            <a:lumOff val="80000"/>
          </a:schemeClr>
        </a:solidFill>
        <a:ln>
          <a:solidFill>
            <a:schemeClr val="tx1"/>
          </a:solidFill>
        </a:ln>
      </dgm:spPr>
      <dgm:t>
        <a:bodyPr/>
        <a:lstStyle/>
        <a:p>
          <a:r>
            <a:rPr lang="zh-TW" altLang="en-US" sz="3200" b="1" dirty="0" smtClean="0">
              <a:solidFill>
                <a:schemeClr val="tx1"/>
              </a:solidFill>
            </a:rPr>
            <a:t>人事費</a:t>
          </a:r>
          <a:endParaRPr lang="zh-TW" altLang="en-US" sz="3200" b="1" dirty="0">
            <a:solidFill>
              <a:schemeClr val="tx1"/>
            </a:solidFill>
          </a:endParaRPr>
        </a:p>
      </dgm:t>
    </dgm:pt>
    <dgm:pt modelId="{254EBDF9-D42D-45E1-AF97-4201A296C7BF}" type="parTrans" cxnId="{77A62FE1-60C3-4C19-88DE-0F4C4CECC754}">
      <dgm:prSet/>
      <dgm:spPr/>
      <dgm:t>
        <a:bodyPr/>
        <a:lstStyle/>
        <a:p>
          <a:endParaRPr lang="zh-TW" altLang="en-US" sz="1800" b="1">
            <a:solidFill>
              <a:schemeClr val="tx1"/>
            </a:solidFill>
          </a:endParaRPr>
        </a:p>
      </dgm:t>
    </dgm:pt>
    <dgm:pt modelId="{56D21E81-06B6-43B3-BDAF-578C4563CDB6}" type="sibTrans" cxnId="{77A62FE1-60C3-4C19-88DE-0F4C4CECC754}">
      <dgm:prSet/>
      <dgm:spPr/>
      <dgm:t>
        <a:bodyPr/>
        <a:lstStyle/>
        <a:p>
          <a:endParaRPr lang="zh-TW" altLang="en-US" sz="1800" b="1">
            <a:solidFill>
              <a:schemeClr val="tx1"/>
            </a:solidFill>
          </a:endParaRPr>
        </a:p>
      </dgm:t>
    </dgm:pt>
    <dgm:pt modelId="{7E950793-14C4-45D3-AD7A-016463555C2A}">
      <dgm:prSet phldrT="[文字]" custT="1"/>
      <dgm:spPr>
        <a:solidFill>
          <a:schemeClr val="accent4">
            <a:lumMod val="20000"/>
            <a:lumOff val="80000"/>
          </a:schemeClr>
        </a:solidFill>
        <a:ln>
          <a:solidFill>
            <a:schemeClr val="tx1"/>
          </a:solidFill>
        </a:ln>
      </dgm:spPr>
      <dgm:t>
        <a:bodyPr/>
        <a:lstStyle/>
        <a:p>
          <a:r>
            <a:rPr lang="zh-TW" altLang="en-US" sz="3200" b="1" dirty="0" smtClean="0">
              <a:solidFill>
                <a:schemeClr val="tx1"/>
              </a:solidFill>
            </a:rPr>
            <a:t>行政事務費</a:t>
          </a:r>
          <a:endParaRPr lang="zh-TW" altLang="en-US" sz="3200" b="1" dirty="0">
            <a:solidFill>
              <a:schemeClr val="tx1"/>
            </a:solidFill>
          </a:endParaRPr>
        </a:p>
      </dgm:t>
    </dgm:pt>
    <dgm:pt modelId="{BA6AC270-87D9-437F-B948-A029F8B2D1CF}" type="parTrans" cxnId="{503F0CBF-31D9-49D1-B09B-7300449954B9}">
      <dgm:prSet/>
      <dgm:spPr/>
      <dgm:t>
        <a:bodyPr/>
        <a:lstStyle/>
        <a:p>
          <a:endParaRPr lang="zh-TW" altLang="en-US" sz="1800" b="1">
            <a:solidFill>
              <a:schemeClr val="tx1"/>
            </a:solidFill>
          </a:endParaRPr>
        </a:p>
      </dgm:t>
    </dgm:pt>
    <dgm:pt modelId="{83AEE5C9-E7A2-4A5D-97F7-4C1AB1FD625A}" type="sibTrans" cxnId="{503F0CBF-31D9-49D1-B09B-7300449954B9}">
      <dgm:prSet/>
      <dgm:spPr/>
      <dgm:t>
        <a:bodyPr/>
        <a:lstStyle/>
        <a:p>
          <a:endParaRPr lang="zh-TW" altLang="en-US" sz="1800" b="1">
            <a:solidFill>
              <a:schemeClr val="tx1"/>
            </a:solidFill>
          </a:endParaRPr>
        </a:p>
      </dgm:t>
    </dgm:pt>
    <dgm:pt modelId="{6F5166CB-0157-4956-B48C-8255B953C062}">
      <dgm:prSet phldrT="[文字]" custT="1"/>
      <dgm:spPr>
        <a:solidFill>
          <a:schemeClr val="accent4">
            <a:lumMod val="20000"/>
            <a:lumOff val="80000"/>
          </a:schemeClr>
        </a:solidFill>
        <a:ln>
          <a:solidFill>
            <a:schemeClr val="tx1"/>
          </a:solidFill>
        </a:ln>
      </dgm:spPr>
      <dgm:t>
        <a:bodyPr/>
        <a:lstStyle/>
        <a:p>
          <a:r>
            <a:rPr lang="zh-TW" altLang="en-US" sz="3200" b="1" dirty="0" smtClean="0">
              <a:solidFill>
                <a:schemeClr val="tx1"/>
              </a:solidFill>
            </a:rPr>
            <a:t>機會成本分攤</a:t>
          </a:r>
          <a:endParaRPr lang="zh-TW" altLang="en-US" sz="3200" b="1" dirty="0">
            <a:solidFill>
              <a:schemeClr val="tx1"/>
            </a:solidFill>
          </a:endParaRPr>
        </a:p>
      </dgm:t>
    </dgm:pt>
    <dgm:pt modelId="{3A834765-150E-49A7-86E5-D15803CD0600}" type="parTrans" cxnId="{1F1AF07A-20BD-42A2-88C9-684304DCACEC}">
      <dgm:prSet/>
      <dgm:spPr/>
      <dgm:t>
        <a:bodyPr/>
        <a:lstStyle/>
        <a:p>
          <a:endParaRPr lang="zh-TW" altLang="en-US" sz="1800" b="1">
            <a:solidFill>
              <a:schemeClr val="tx1"/>
            </a:solidFill>
          </a:endParaRPr>
        </a:p>
      </dgm:t>
    </dgm:pt>
    <dgm:pt modelId="{6D8ACA46-AB53-43C6-9B9D-44A357DB1260}" type="sibTrans" cxnId="{1F1AF07A-20BD-42A2-88C9-684304DCACEC}">
      <dgm:prSet/>
      <dgm:spPr/>
      <dgm:t>
        <a:bodyPr/>
        <a:lstStyle/>
        <a:p>
          <a:endParaRPr lang="zh-TW" altLang="en-US" sz="1800" b="1">
            <a:solidFill>
              <a:schemeClr val="tx1"/>
            </a:solidFill>
          </a:endParaRPr>
        </a:p>
      </dgm:t>
    </dgm:pt>
    <dgm:pt modelId="{4EB8EF12-456F-46EF-B346-99B697F7F702}">
      <dgm:prSet phldrT="[文字]" custT="1"/>
      <dgm:spPr>
        <a:solidFill>
          <a:schemeClr val="accent4">
            <a:lumMod val="20000"/>
            <a:lumOff val="80000"/>
          </a:schemeClr>
        </a:solidFill>
        <a:ln>
          <a:solidFill>
            <a:schemeClr val="tx1"/>
          </a:solidFill>
        </a:ln>
      </dgm:spPr>
      <dgm:t>
        <a:bodyPr/>
        <a:lstStyle/>
        <a:p>
          <a:r>
            <a:rPr lang="zh-TW" altLang="en-US" sz="3200" b="1" dirty="0" smtClean="0">
              <a:solidFill>
                <a:schemeClr val="tx1"/>
              </a:solidFill>
            </a:rPr>
            <a:t>維護費分攤</a:t>
          </a:r>
          <a:endParaRPr lang="zh-TW" altLang="en-US" sz="3200" b="1" dirty="0">
            <a:solidFill>
              <a:schemeClr val="tx1"/>
            </a:solidFill>
          </a:endParaRPr>
        </a:p>
      </dgm:t>
    </dgm:pt>
    <dgm:pt modelId="{7079B0E3-E506-4C69-8E21-C0FE0CE92BDA}" type="parTrans" cxnId="{ABA87F4A-70C5-4528-BE4A-EAB4802F45A2}">
      <dgm:prSet/>
      <dgm:spPr/>
      <dgm:t>
        <a:bodyPr/>
        <a:lstStyle/>
        <a:p>
          <a:endParaRPr lang="zh-TW" altLang="en-US" sz="1800" b="1">
            <a:solidFill>
              <a:schemeClr val="tx1"/>
            </a:solidFill>
          </a:endParaRPr>
        </a:p>
      </dgm:t>
    </dgm:pt>
    <dgm:pt modelId="{D543125C-0231-4D32-BFE6-4D972C2685E7}" type="sibTrans" cxnId="{ABA87F4A-70C5-4528-BE4A-EAB4802F45A2}">
      <dgm:prSet/>
      <dgm:spPr/>
      <dgm:t>
        <a:bodyPr/>
        <a:lstStyle/>
        <a:p>
          <a:endParaRPr lang="zh-TW" altLang="en-US" sz="1800" b="1">
            <a:solidFill>
              <a:schemeClr val="tx1"/>
            </a:solidFill>
          </a:endParaRPr>
        </a:p>
      </dgm:t>
    </dgm:pt>
    <dgm:pt modelId="{34FB8844-BA43-4A3D-A387-4E14DB92EC5E}">
      <dgm:prSet phldrT="[文字]" custT="1"/>
      <dgm:spPr>
        <a:solidFill>
          <a:schemeClr val="accent4">
            <a:lumMod val="20000"/>
            <a:lumOff val="80000"/>
          </a:schemeClr>
        </a:solidFill>
        <a:ln>
          <a:solidFill>
            <a:schemeClr val="tx1"/>
          </a:solidFill>
        </a:ln>
      </dgm:spPr>
      <dgm:t>
        <a:bodyPr/>
        <a:lstStyle/>
        <a:p>
          <a:r>
            <a:rPr lang="zh-TW" altLang="en-US" sz="3200" b="1" dirty="0" smtClean="0">
              <a:solidFill>
                <a:schemeClr val="tx1"/>
              </a:solidFill>
            </a:rPr>
            <a:t>薪資</a:t>
          </a:r>
          <a:endParaRPr lang="zh-TW" altLang="en-US" sz="3200" b="1" dirty="0">
            <a:solidFill>
              <a:schemeClr val="tx1"/>
            </a:solidFill>
          </a:endParaRPr>
        </a:p>
      </dgm:t>
    </dgm:pt>
    <dgm:pt modelId="{575025DA-CB44-479A-B0AC-8CD27E2A4475}" type="parTrans" cxnId="{9E3C6039-8422-4692-A1D1-264F33D15C0F}">
      <dgm:prSet/>
      <dgm:spPr/>
      <dgm:t>
        <a:bodyPr/>
        <a:lstStyle/>
        <a:p>
          <a:endParaRPr lang="zh-TW" altLang="en-US" sz="1800" b="1"/>
        </a:p>
      </dgm:t>
    </dgm:pt>
    <dgm:pt modelId="{C299B8D5-223D-49AE-8AE1-82C3E820FB35}" type="sibTrans" cxnId="{9E3C6039-8422-4692-A1D1-264F33D15C0F}">
      <dgm:prSet/>
      <dgm:spPr/>
      <dgm:t>
        <a:bodyPr/>
        <a:lstStyle/>
        <a:p>
          <a:endParaRPr lang="zh-TW" altLang="en-US" sz="1800" b="1"/>
        </a:p>
      </dgm:t>
    </dgm:pt>
    <dgm:pt modelId="{2DC36575-F076-4676-B8BA-7BDA9DBD15FF}">
      <dgm:prSet phldrT="[文字]" custT="1"/>
      <dgm:spPr>
        <a:solidFill>
          <a:schemeClr val="accent4">
            <a:lumMod val="20000"/>
            <a:lumOff val="80000"/>
          </a:schemeClr>
        </a:solidFill>
        <a:ln>
          <a:solidFill>
            <a:schemeClr val="tx1"/>
          </a:solidFill>
        </a:ln>
      </dgm:spPr>
      <dgm:t>
        <a:bodyPr/>
        <a:lstStyle/>
        <a:p>
          <a:r>
            <a:rPr lang="zh-TW" altLang="en-US" sz="3200" b="1" dirty="0" smtClean="0">
              <a:solidFill>
                <a:schemeClr val="tx1"/>
              </a:solidFill>
            </a:rPr>
            <a:t>獎金福利</a:t>
          </a:r>
          <a:endParaRPr lang="zh-TW" altLang="en-US" sz="3200" b="1" dirty="0">
            <a:solidFill>
              <a:schemeClr val="tx1"/>
            </a:solidFill>
          </a:endParaRPr>
        </a:p>
      </dgm:t>
    </dgm:pt>
    <dgm:pt modelId="{B7DE1B11-7EA9-4870-BEE5-52336F7990CE}" type="parTrans" cxnId="{EA611934-E616-469B-BD48-296019E4BD3D}">
      <dgm:prSet/>
      <dgm:spPr/>
      <dgm:t>
        <a:bodyPr/>
        <a:lstStyle/>
        <a:p>
          <a:endParaRPr lang="zh-TW" altLang="en-US" sz="1800" b="1"/>
        </a:p>
      </dgm:t>
    </dgm:pt>
    <dgm:pt modelId="{024AB526-6ACF-4504-9318-5948CBE405CA}" type="sibTrans" cxnId="{EA611934-E616-469B-BD48-296019E4BD3D}">
      <dgm:prSet/>
      <dgm:spPr/>
      <dgm:t>
        <a:bodyPr/>
        <a:lstStyle/>
        <a:p>
          <a:endParaRPr lang="zh-TW" altLang="en-US" sz="1800" b="1"/>
        </a:p>
      </dgm:t>
    </dgm:pt>
    <dgm:pt modelId="{033130C3-86EC-4928-8C9B-C5F1614B1CBC}">
      <dgm:prSet phldrT="[文字]" custT="1"/>
      <dgm:spPr>
        <a:solidFill>
          <a:schemeClr val="accent4">
            <a:lumMod val="20000"/>
            <a:lumOff val="80000"/>
          </a:schemeClr>
        </a:solidFill>
        <a:ln>
          <a:solidFill>
            <a:schemeClr val="tx1"/>
          </a:solidFill>
        </a:ln>
      </dgm:spPr>
      <dgm:t>
        <a:bodyPr/>
        <a:lstStyle/>
        <a:p>
          <a:r>
            <a:rPr lang="zh-TW" altLang="en-US" sz="3200" b="1" dirty="0" smtClean="0">
              <a:solidFill>
                <a:schemeClr val="tx1"/>
              </a:solidFill>
            </a:rPr>
            <a:t>保險、退休</a:t>
          </a:r>
          <a:endParaRPr lang="zh-TW" altLang="en-US" sz="3200" b="1" dirty="0">
            <a:solidFill>
              <a:schemeClr val="tx1"/>
            </a:solidFill>
          </a:endParaRPr>
        </a:p>
      </dgm:t>
    </dgm:pt>
    <dgm:pt modelId="{B749F8E8-5381-4FAD-A871-DF00518FEFAF}" type="parTrans" cxnId="{C77F7ED7-544D-444D-ADAE-323566EFDB47}">
      <dgm:prSet/>
      <dgm:spPr/>
      <dgm:t>
        <a:bodyPr/>
        <a:lstStyle/>
        <a:p>
          <a:endParaRPr lang="zh-TW" altLang="en-US" sz="1800" b="1"/>
        </a:p>
      </dgm:t>
    </dgm:pt>
    <dgm:pt modelId="{9419682D-288A-46B6-8714-D808BB3DFDA4}" type="sibTrans" cxnId="{C77F7ED7-544D-444D-ADAE-323566EFDB47}">
      <dgm:prSet/>
      <dgm:spPr/>
      <dgm:t>
        <a:bodyPr/>
        <a:lstStyle/>
        <a:p>
          <a:endParaRPr lang="zh-TW" altLang="en-US" sz="1800" b="1"/>
        </a:p>
      </dgm:t>
    </dgm:pt>
    <dgm:pt modelId="{75A09C63-E31A-45F4-8C30-2639A1E43671}" type="pres">
      <dgm:prSet presAssocID="{FA25D2F6-3685-4760-AFB6-793881054636}" presName="Name0" presStyleCnt="0">
        <dgm:presLayoutVars>
          <dgm:chPref val="1"/>
          <dgm:dir/>
          <dgm:animOne val="branch"/>
          <dgm:animLvl val="lvl"/>
          <dgm:resizeHandles val="exact"/>
        </dgm:presLayoutVars>
      </dgm:prSet>
      <dgm:spPr/>
      <dgm:t>
        <a:bodyPr/>
        <a:lstStyle/>
        <a:p>
          <a:endParaRPr lang="zh-TW" altLang="en-US"/>
        </a:p>
      </dgm:t>
    </dgm:pt>
    <dgm:pt modelId="{EFD6363C-7CC5-4DE8-BC50-1E209ED2FB69}" type="pres">
      <dgm:prSet presAssocID="{C128DFA4-5CA7-485A-9DB5-31C156B81EAA}" presName="root1" presStyleCnt="0"/>
      <dgm:spPr/>
    </dgm:pt>
    <dgm:pt modelId="{96055844-9A6B-4431-9AB3-7C0A8AB72130}" type="pres">
      <dgm:prSet presAssocID="{C128DFA4-5CA7-485A-9DB5-31C156B81EAA}" presName="LevelOneTextNode" presStyleLbl="node0" presStyleIdx="0" presStyleCnt="1">
        <dgm:presLayoutVars>
          <dgm:chPref val="3"/>
        </dgm:presLayoutVars>
      </dgm:prSet>
      <dgm:spPr/>
      <dgm:t>
        <a:bodyPr/>
        <a:lstStyle/>
        <a:p>
          <a:endParaRPr lang="zh-TW" altLang="en-US"/>
        </a:p>
      </dgm:t>
    </dgm:pt>
    <dgm:pt modelId="{C286ED9A-B43A-4C3E-BE99-449F8A41C6C7}" type="pres">
      <dgm:prSet presAssocID="{C128DFA4-5CA7-485A-9DB5-31C156B81EAA}" presName="level2hierChild" presStyleCnt="0"/>
      <dgm:spPr/>
    </dgm:pt>
    <dgm:pt modelId="{2966887C-A270-4392-B733-75BA78A9F522}" type="pres">
      <dgm:prSet presAssocID="{9593EBAA-C2B0-4A21-8C62-CBE5F7B5A2C0}" presName="conn2-1" presStyleLbl="parChTrans1D2" presStyleIdx="0" presStyleCnt="3"/>
      <dgm:spPr/>
      <dgm:t>
        <a:bodyPr/>
        <a:lstStyle/>
        <a:p>
          <a:endParaRPr lang="zh-TW" altLang="en-US"/>
        </a:p>
      </dgm:t>
    </dgm:pt>
    <dgm:pt modelId="{3088867A-AA07-4481-A932-533708A6728A}" type="pres">
      <dgm:prSet presAssocID="{9593EBAA-C2B0-4A21-8C62-CBE5F7B5A2C0}" presName="connTx" presStyleLbl="parChTrans1D2" presStyleIdx="0" presStyleCnt="3"/>
      <dgm:spPr/>
      <dgm:t>
        <a:bodyPr/>
        <a:lstStyle/>
        <a:p>
          <a:endParaRPr lang="zh-TW" altLang="en-US"/>
        </a:p>
      </dgm:t>
    </dgm:pt>
    <dgm:pt modelId="{2E340350-A3D5-485E-BFE5-F224D5DFDA70}" type="pres">
      <dgm:prSet presAssocID="{F1E51755-5705-4D3A-9348-39E1C3B581F1}" presName="root2" presStyleCnt="0"/>
      <dgm:spPr/>
    </dgm:pt>
    <dgm:pt modelId="{25CB9A51-C2B9-4FC5-8E0E-859A9033990C}" type="pres">
      <dgm:prSet presAssocID="{F1E51755-5705-4D3A-9348-39E1C3B581F1}" presName="LevelTwoTextNode" presStyleLbl="node2" presStyleIdx="0" presStyleCnt="3">
        <dgm:presLayoutVars>
          <dgm:chPref val="3"/>
        </dgm:presLayoutVars>
      </dgm:prSet>
      <dgm:spPr/>
      <dgm:t>
        <a:bodyPr/>
        <a:lstStyle/>
        <a:p>
          <a:endParaRPr lang="zh-TW" altLang="en-US"/>
        </a:p>
      </dgm:t>
    </dgm:pt>
    <dgm:pt modelId="{6EB36222-B9A5-4D7B-B6BE-4327757BF659}" type="pres">
      <dgm:prSet presAssocID="{F1E51755-5705-4D3A-9348-39E1C3B581F1}" presName="level3hierChild" presStyleCnt="0"/>
      <dgm:spPr/>
    </dgm:pt>
    <dgm:pt modelId="{DFB93A3A-6E2A-4D46-8941-4150F12C6064}" type="pres">
      <dgm:prSet presAssocID="{3A834765-150E-49A7-86E5-D15803CD0600}" presName="conn2-1" presStyleLbl="parChTrans1D3" presStyleIdx="0" presStyleCnt="5"/>
      <dgm:spPr/>
      <dgm:t>
        <a:bodyPr/>
        <a:lstStyle/>
        <a:p>
          <a:endParaRPr lang="zh-TW" altLang="en-US"/>
        </a:p>
      </dgm:t>
    </dgm:pt>
    <dgm:pt modelId="{74DB8D4C-A037-4A13-9857-8E1D26638415}" type="pres">
      <dgm:prSet presAssocID="{3A834765-150E-49A7-86E5-D15803CD0600}" presName="connTx" presStyleLbl="parChTrans1D3" presStyleIdx="0" presStyleCnt="5"/>
      <dgm:spPr/>
      <dgm:t>
        <a:bodyPr/>
        <a:lstStyle/>
        <a:p>
          <a:endParaRPr lang="zh-TW" altLang="en-US"/>
        </a:p>
      </dgm:t>
    </dgm:pt>
    <dgm:pt modelId="{AF443571-E167-45D4-B775-CF69FB0260EE}" type="pres">
      <dgm:prSet presAssocID="{6F5166CB-0157-4956-B48C-8255B953C062}" presName="root2" presStyleCnt="0"/>
      <dgm:spPr/>
    </dgm:pt>
    <dgm:pt modelId="{0854F0CE-6CA6-4575-ACB8-D5419FB48217}" type="pres">
      <dgm:prSet presAssocID="{6F5166CB-0157-4956-B48C-8255B953C062}" presName="LevelTwoTextNode" presStyleLbl="node3" presStyleIdx="0" presStyleCnt="5">
        <dgm:presLayoutVars>
          <dgm:chPref val="3"/>
        </dgm:presLayoutVars>
      </dgm:prSet>
      <dgm:spPr/>
      <dgm:t>
        <a:bodyPr/>
        <a:lstStyle/>
        <a:p>
          <a:endParaRPr lang="zh-TW" altLang="en-US"/>
        </a:p>
      </dgm:t>
    </dgm:pt>
    <dgm:pt modelId="{59BFE672-8BBE-4A11-BB7D-83909B75C059}" type="pres">
      <dgm:prSet presAssocID="{6F5166CB-0157-4956-B48C-8255B953C062}" presName="level3hierChild" presStyleCnt="0"/>
      <dgm:spPr/>
    </dgm:pt>
    <dgm:pt modelId="{13848430-76E3-474C-BCC4-B37890E9CEEA}" type="pres">
      <dgm:prSet presAssocID="{7079B0E3-E506-4C69-8E21-C0FE0CE92BDA}" presName="conn2-1" presStyleLbl="parChTrans1D3" presStyleIdx="1" presStyleCnt="5"/>
      <dgm:spPr/>
      <dgm:t>
        <a:bodyPr/>
        <a:lstStyle/>
        <a:p>
          <a:endParaRPr lang="zh-TW" altLang="en-US"/>
        </a:p>
      </dgm:t>
    </dgm:pt>
    <dgm:pt modelId="{385C4C16-1E3B-478D-899D-A551AC74F5F8}" type="pres">
      <dgm:prSet presAssocID="{7079B0E3-E506-4C69-8E21-C0FE0CE92BDA}" presName="connTx" presStyleLbl="parChTrans1D3" presStyleIdx="1" presStyleCnt="5"/>
      <dgm:spPr/>
      <dgm:t>
        <a:bodyPr/>
        <a:lstStyle/>
        <a:p>
          <a:endParaRPr lang="zh-TW" altLang="en-US"/>
        </a:p>
      </dgm:t>
    </dgm:pt>
    <dgm:pt modelId="{D24C5D36-6728-4F9B-B673-BDD012CE4F12}" type="pres">
      <dgm:prSet presAssocID="{4EB8EF12-456F-46EF-B346-99B697F7F702}" presName="root2" presStyleCnt="0"/>
      <dgm:spPr/>
    </dgm:pt>
    <dgm:pt modelId="{34DEA8B1-F502-4990-8461-5EBDF273F754}" type="pres">
      <dgm:prSet presAssocID="{4EB8EF12-456F-46EF-B346-99B697F7F702}" presName="LevelTwoTextNode" presStyleLbl="node3" presStyleIdx="1" presStyleCnt="5">
        <dgm:presLayoutVars>
          <dgm:chPref val="3"/>
        </dgm:presLayoutVars>
      </dgm:prSet>
      <dgm:spPr/>
      <dgm:t>
        <a:bodyPr/>
        <a:lstStyle/>
        <a:p>
          <a:endParaRPr lang="zh-TW" altLang="en-US"/>
        </a:p>
      </dgm:t>
    </dgm:pt>
    <dgm:pt modelId="{BF45FC0A-F482-41C5-8074-FA7A8177DA1C}" type="pres">
      <dgm:prSet presAssocID="{4EB8EF12-456F-46EF-B346-99B697F7F702}" presName="level3hierChild" presStyleCnt="0"/>
      <dgm:spPr/>
    </dgm:pt>
    <dgm:pt modelId="{88716002-11DE-4873-BFEA-72221FC2B43F}" type="pres">
      <dgm:prSet presAssocID="{254EBDF9-D42D-45E1-AF97-4201A296C7BF}" presName="conn2-1" presStyleLbl="parChTrans1D2" presStyleIdx="1" presStyleCnt="3"/>
      <dgm:spPr/>
      <dgm:t>
        <a:bodyPr/>
        <a:lstStyle/>
        <a:p>
          <a:endParaRPr lang="zh-TW" altLang="en-US"/>
        </a:p>
      </dgm:t>
    </dgm:pt>
    <dgm:pt modelId="{2EEE4875-F30D-4FEB-9E96-1DBBD9074BC5}" type="pres">
      <dgm:prSet presAssocID="{254EBDF9-D42D-45E1-AF97-4201A296C7BF}" presName="connTx" presStyleLbl="parChTrans1D2" presStyleIdx="1" presStyleCnt="3"/>
      <dgm:spPr/>
      <dgm:t>
        <a:bodyPr/>
        <a:lstStyle/>
        <a:p>
          <a:endParaRPr lang="zh-TW" altLang="en-US"/>
        </a:p>
      </dgm:t>
    </dgm:pt>
    <dgm:pt modelId="{37477C27-8048-4D39-A1BA-6241B7BD7D1B}" type="pres">
      <dgm:prSet presAssocID="{C2EF46E6-FE98-4825-BD7D-E4FC3D61F81B}" presName="root2" presStyleCnt="0"/>
      <dgm:spPr/>
    </dgm:pt>
    <dgm:pt modelId="{1185B5E1-335F-4959-A937-3AFDC83D54CE}" type="pres">
      <dgm:prSet presAssocID="{C2EF46E6-FE98-4825-BD7D-E4FC3D61F81B}" presName="LevelTwoTextNode" presStyleLbl="node2" presStyleIdx="1" presStyleCnt="3">
        <dgm:presLayoutVars>
          <dgm:chPref val="3"/>
        </dgm:presLayoutVars>
      </dgm:prSet>
      <dgm:spPr/>
      <dgm:t>
        <a:bodyPr/>
        <a:lstStyle/>
        <a:p>
          <a:endParaRPr lang="zh-TW" altLang="en-US"/>
        </a:p>
      </dgm:t>
    </dgm:pt>
    <dgm:pt modelId="{5D488A07-5D4C-4425-8469-1BD9A2826A28}" type="pres">
      <dgm:prSet presAssocID="{C2EF46E6-FE98-4825-BD7D-E4FC3D61F81B}" presName="level3hierChild" presStyleCnt="0"/>
      <dgm:spPr/>
    </dgm:pt>
    <dgm:pt modelId="{0E07A5A0-E7CE-459B-9D12-FB5983F3D0C6}" type="pres">
      <dgm:prSet presAssocID="{575025DA-CB44-479A-B0AC-8CD27E2A4475}" presName="conn2-1" presStyleLbl="parChTrans1D3" presStyleIdx="2" presStyleCnt="5"/>
      <dgm:spPr/>
      <dgm:t>
        <a:bodyPr/>
        <a:lstStyle/>
        <a:p>
          <a:endParaRPr lang="zh-TW" altLang="en-US"/>
        </a:p>
      </dgm:t>
    </dgm:pt>
    <dgm:pt modelId="{86A426FF-EEE6-4E50-873F-9995127BC440}" type="pres">
      <dgm:prSet presAssocID="{575025DA-CB44-479A-B0AC-8CD27E2A4475}" presName="connTx" presStyleLbl="parChTrans1D3" presStyleIdx="2" presStyleCnt="5"/>
      <dgm:spPr/>
      <dgm:t>
        <a:bodyPr/>
        <a:lstStyle/>
        <a:p>
          <a:endParaRPr lang="zh-TW" altLang="en-US"/>
        </a:p>
      </dgm:t>
    </dgm:pt>
    <dgm:pt modelId="{4C554308-1E11-4329-9941-41D5721D8EBA}" type="pres">
      <dgm:prSet presAssocID="{34FB8844-BA43-4A3D-A387-4E14DB92EC5E}" presName="root2" presStyleCnt="0"/>
      <dgm:spPr/>
    </dgm:pt>
    <dgm:pt modelId="{EF1E44C2-CA4A-4A05-B101-C7E77CEEB6EE}" type="pres">
      <dgm:prSet presAssocID="{34FB8844-BA43-4A3D-A387-4E14DB92EC5E}" presName="LevelTwoTextNode" presStyleLbl="node3" presStyleIdx="2" presStyleCnt="5">
        <dgm:presLayoutVars>
          <dgm:chPref val="3"/>
        </dgm:presLayoutVars>
      </dgm:prSet>
      <dgm:spPr/>
      <dgm:t>
        <a:bodyPr/>
        <a:lstStyle/>
        <a:p>
          <a:endParaRPr lang="zh-TW" altLang="en-US"/>
        </a:p>
      </dgm:t>
    </dgm:pt>
    <dgm:pt modelId="{5095072A-5629-4909-B3EC-F7D6C11B0387}" type="pres">
      <dgm:prSet presAssocID="{34FB8844-BA43-4A3D-A387-4E14DB92EC5E}" presName="level3hierChild" presStyleCnt="0"/>
      <dgm:spPr/>
    </dgm:pt>
    <dgm:pt modelId="{BF4C4A4E-33CC-49E3-BA26-810B85FD5679}" type="pres">
      <dgm:prSet presAssocID="{B7DE1B11-7EA9-4870-BEE5-52336F7990CE}" presName="conn2-1" presStyleLbl="parChTrans1D3" presStyleIdx="3" presStyleCnt="5"/>
      <dgm:spPr/>
      <dgm:t>
        <a:bodyPr/>
        <a:lstStyle/>
        <a:p>
          <a:endParaRPr lang="zh-TW" altLang="en-US"/>
        </a:p>
      </dgm:t>
    </dgm:pt>
    <dgm:pt modelId="{DAC08668-03EC-49A5-8EA1-C349EEF5B770}" type="pres">
      <dgm:prSet presAssocID="{B7DE1B11-7EA9-4870-BEE5-52336F7990CE}" presName="connTx" presStyleLbl="parChTrans1D3" presStyleIdx="3" presStyleCnt="5"/>
      <dgm:spPr/>
      <dgm:t>
        <a:bodyPr/>
        <a:lstStyle/>
        <a:p>
          <a:endParaRPr lang="zh-TW" altLang="en-US"/>
        </a:p>
      </dgm:t>
    </dgm:pt>
    <dgm:pt modelId="{02AEB224-D738-4B7F-894A-680F290FE842}" type="pres">
      <dgm:prSet presAssocID="{2DC36575-F076-4676-B8BA-7BDA9DBD15FF}" presName="root2" presStyleCnt="0"/>
      <dgm:spPr/>
    </dgm:pt>
    <dgm:pt modelId="{0D9A4CF5-31A1-4EA3-9B6A-20209BF643CE}" type="pres">
      <dgm:prSet presAssocID="{2DC36575-F076-4676-B8BA-7BDA9DBD15FF}" presName="LevelTwoTextNode" presStyleLbl="node3" presStyleIdx="3" presStyleCnt="5">
        <dgm:presLayoutVars>
          <dgm:chPref val="3"/>
        </dgm:presLayoutVars>
      </dgm:prSet>
      <dgm:spPr/>
      <dgm:t>
        <a:bodyPr/>
        <a:lstStyle/>
        <a:p>
          <a:endParaRPr lang="zh-TW" altLang="en-US"/>
        </a:p>
      </dgm:t>
    </dgm:pt>
    <dgm:pt modelId="{43108ED5-01C9-4546-94D9-B8BA9A98FC1D}" type="pres">
      <dgm:prSet presAssocID="{2DC36575-F076-4676-B8BA-7BDA9DBD15FF}" presName="level3hierChild" presStyleCnt="0"/>
      <dgm:spPr/>
    </dgm:pt>
    <dgm:pt modelId="{59AFCB09-F9DF-4387-8896-914F5A28E905}" type="pres">
      <dgm:prSet presAssocID="{B749F8E8-5381-4FAD-A871-DF00518FEFAF}" presName="conn2-1" presStyleLbl="parChTrans1D3" presStyleIdx="4" presStyleCnt="5"/>
      <dgm:spPr/>
      <dgm:t>
        <a:bodyPr/>
        <a:lstStyle/>
        <a:p>
          <a:endParaRPr lang="zh-TW" altLang="en-US"/>
        </a:p>
      </dgm:t>
    </dgm:pt>
    <dgm:pt modelId="{F0DB9236-B63A-499E-A8CA-35C1D4030565}" type="pres">
      <dgm:prSet presAssocID="{B749F8E8-5381-4FAD-A871-DF00518FEFAF}" presName="connTx" presStyleLbl="parChTrans1D3" presStyleIdx="4" presStyleCnt="5"/>
      <dgm:spPr/>
      <dgm:t>
        <a:bodyPr/>
        <a:lstStyle/>
        <a:p>
          <a:endParaRPr lang="zh-TW" altLang="en-US"/>
        </a:p>
      </dgm:t>
    </dgm:pt>
    <dgm:pt modelId="{D34FA45B-D2C6-40E9-BF85-241F6FECFC14}" type="pres">
      <dgm:prSet presAssocID="{033130C3-86EC-4928-8C9B-C5F1614B1CBC}" presName="root2" presStyleCnt="0"/>
      <dgm:spPr/>
    </dgm:pt>
    <dgm:pt modelId="{CA34CF6E-AF58-476E-94CA-44E3EC14B763}" type="pres">
      <dgm:prSet presAssocID="{033130C3-86EC-4928-8C9B-C5F1614B1CBC}" presName="LevelTwoTextNode" presStyleLbl="node3" presStyleIdx="4" presStyleCnt="5">
        <dgm:presLayoutVars>
          <dgm:chPref val="3"/>
        </dgm:presLayoutVars>
      </dgm:prSet>
      <dgm:spPr/>
      <dgm:t>
        <a:bodyPr/>
        <a:lstStyle/>
        <a:p>
          <a:endParaRPr lang="zh-TW" altLang="en-US"/>
        </a:p>
      </dgm:t>
    </dgm:pt>
    <dgm:pt modelId="{630044BC-9CE8-4876-8298-7203279BB10E}" type="pres">
      <dgm:prSet presAssocID="{033130C3-86EC-4928-8C9B-C5F1614B1CBC}" presName="level3hierChild" presStyleCnt="0"/>
      <dgm:spPr/>
    </dgm:pt>
    <dgm:pt modelId="{712DDC87-DC4C-47DC-8E83-DF5549A69669}" type="pres">
      <dgm:prSet presAssocID="{BA6AC270-87D9-437F-B948-A029F8B2D1CF}" presName="conn2-1" presStyleLbl="parChTrans1D2" presStyleIdx="2" presStyleCnt="3"/>
      <dgm:spPr/>
      <dgm:t>
        <a:bodyPr/>
        <a:lstStyle/>
        <a:p>
          <a:endParaRPr lang="zh-TW" altLang="en-US"/>
        </a:p>
      </dgm:t>
    </dgm:pt>
    <dgm:pt modelId="{53F07C5A-F429-4BB6-B5D5-90829C6A575D}" type="pres">
      <dgm:prSet presAssocID="{BA6AC270-87D9-437F-B948-A029F8B2D1CF}" presName="connTx" presStyleLbl="parChTrans1D2" presStyleIdx="2" presStyleCnt="3"/>
      <dgm:spPr/>
      <dgm:t>
        <a:bodyPr/>
        <a:lstStyle/>
        <a:p>
          <a:endParaRPr lang="zh-TW" altLang="en-US"/>
        </a:p>
      </dgm:t>
    </dgm:pt>
    <dgm:pt modelId="{90580BD6-0386-4B1E-B4B5-AE1DC02787BD}" type="pres">
      <dgm:prSet presAssocID="{7E950793-14C4-45D3-AD7A-016463555C2A}" presName="root2" presStyleCnt="0"/>
      <dgm:spPr/>
    </dgm:pt>
    <dgm:pt modelId="{17E7FA47-822F-4F52-963B-F914E3376EE5}" type="pres">
      <dgm:prSet presAssocID="{7E950793-14C4-45D3-AD7A-016463555C2A}" presName="LevelTwoTextNode" presStyleLbl="node2" presStyleIdx="2" presStyleCnt="3">
        <dgm:presLayoutVars>
          <dgm:chPref val="3"/>
        </dgm:presLayoutVars>
      </dgm:prSet>
      <dgm:spPr/>
      <dgm:t>
        <a:bodyPr/>
        <a:lstStyle/>
        <a:p>
          <a:endParaRPr lang="zh-TW" altLang="en-US"/>
        </a:p>
      </dgm:t>
    </dgm:pt>
    <dgm:pt modelId="{90E200BF-CD96-4135-908C-45A67A29BC9B}" type="pres">
      <dgm:prSet presAssocID="{7E950793-14C4-45D3-AD7A-016463555C2A}" presName="level3hierChild" presStyleCnt="0"/>
      <dgm:spPr/>
    </dgm:pt>
  </dgm:ptLst>
  <dgm:cxnLst>
    <dgm:cxn modelId="{D4A73492-1B5D-445A-97EF-D4E60B4E6140}" type="presOf" srcId="{254EBDF9-D42D-45E1-AF97-4201A296C7BF}" destId="{2EEE4875-F30D-4FEB-9E96-1DBBD9074BC5}" srcOrd="1" destOrd="0" presId="urn:microsoft.com/office/officeart/2008/layout/HorizontalMultiLevelHierarchy"/>
    <dgm:cxn modelId="{0A15B60D-B38A-477C-93D7-07F5BB6EA868}" srcId="{C128DFA4-5CA7-485A-9DB5-31C156B81EAA}" destId="{F1E51755-5705-4D3A-9348-39E1C3B581F1}" srcOrd="0" destOrd="0" parTransId="{9593EBAA-C2B0-4A21-8C62-CBE5F7B5A2C0}" sibTransId="{02A4265A-2C71-4B84-9DC0-6E396AC69651}"/>
    <dgm:cxn modelId="{9E3C6039-8422-4692-A1D1-264F33D15C0F}" srcId="{C2EF46E6-FE98-4825-BD7D-E4FC3D61F81B}" destId="{34FB8844-BA43-4A3D-A387-4E14DB92EC5E}" srcOrd="0" destOrd="0" parTransId="{575025DA-CB44-479A-B0AC-8CD27E2A4475}" sibTransId="{C299B8D5-223D-49AE-8AE1-82C3E820FB35}"/>
    <dgm:cxn modelId="{1AD5DF78-E4BE-4574-8ADE-CDAAF5A85AC2}" type="presOf" srcId="{34FB8844-BA43-4A3D-A387-4E14DB92EC5E}" destId="{EF1E44C2-CA4A-4A05-B101-C7E77CEEB6EE}" srcOrd="0" destOrd="0" presId="urn:microsoft.com/office/officeart/2008/layout/HorizontalMultiLevelHierarchy"/>
    <dgm:cxn modelId="{6E55054A-2813-4BBC-B8AA-45980D4D81E8}" type="presOf" srcId="{C128DFA4-5CA7-485A-9DB5-31C156B81EAA}" destId="{96055844-9A6B-4431-9AB3-7C0A8AB72130}" srcOrd="0" destOrd="0" presId="urn:microsoft.com/office/officeart/2008/layout/HorizontalMultiLevelHierarchy"/>
    <dgm:cxn modelId="{8729CB0A-E305-43DF-AE7D-52FD05BC1EF4}" type="presOf" srcId="{6F5166CB-0157-4956-B48C-8255B953C062}" destId="{0854F0CE-6CA6-4575-ACB8-D5419FB48217}" srcOrd="0" destOrd="0" presId="urn:microsoft.com/office/officeart/2008/layout/HorizontalMultiLevelHierarchy"/>
    <dgm:cxn modelId="{65D45212-9D2D-4FA9-9B71-6514E3F859F9}" type="presOf" srcId="{B749F8E8-5381-4FAD-A871-DF00518FEFAF}" destId="{59AFCB09-F9DF-4387-8896-914F5A28E905}" srcOrd="0" destOrd="0" presId="urn:microsoft.com/office/officeart/2008/layout/HorizontalMultiLevelHierarchy"/>
    <dgm:cxn modelId="{EA611934-E616-469B-BD48-296019E4BD3D}" srcId="{C2EF46E6-FE98-4825-BD7D-E4FC3D61F81B}" destId="{2DC36575-F076-4676-B8BA-7BDA9DBD15FF}" srcOrd="1" destOrd="0" parTransId="{B7DE1B11-7EA9-4870-BEE5-52336F7990CE}" sibTransId="{024AB526-6ACF-4504-9318-5948CBE405CA}"/>
    <dgm:cxn modelId="{B327D117-0158-4F78-8307-78B6C81A4865}" type="presOf" srcId="{4EB8EF12-456F-46EF-B346-99B697F7F702}" destId="{34DEA8B1-F502-4990-8461-5EBDF273F754}" srcOrd="0" destOrd="0" presId="urn:microsoft.com/office/officeart/2008/layout/HorizontalMultiLevelHierarchy"/>
    <dgm:cxn modelId="{77A62FE1-60C3-4C19-88DE-0F4C4CECC754}" srcId="{C128DFA4-5CA7-485A-9DB5-31C156B81EAA}" destId="{C2EF46E6-FE98-4825-BD7D-E4FC3D61F81B}" srcOrd="1" destOrd="0" parTransId="{254EBDF9-D42D-45E1-AF97-4201A296C7BF}" sibTransId="{56D21E81-06B6-43B3-BDAF-578C4563CDB6}"/>
    <dgm:cxn modelId="{E613E528-C8E3-441C-A9C5-B25A1C1F2A11}" type="presOf" srcId="{575025DA-CB44-479A-B0AC-8CD27E2A4475}" destId="{86A426FF-EEE6-4E50-873F-9995127BC440}" srcOrd="1" destOrd="0" presId="urn:microsoft.com/office/officeart/2008/layout/HorizontalMultiLevelHierarchy"/>
    <dgm:cxn modelId="{7196D3B2-129F-4489-86CE-56D95FFA9FFA}" type="presOf" srcId="{2DC36575-F076-4676-B8BA-7BDA9DBD15FF}" destId="{0D9A4CF5-31A1-4EA3-9B6A-20209BF643CE}" srcOrd="0" destOrd="0" presId="urn:microsoft.com/office/officeart/2008/layout/HorizontalMultiLevelHierarchy"/>
    <dgm:cxn modelId="{4E2B3D39-8D33-429C-B0DC-33B9F43DA8EC}" type="presOf" srcId="{C2EF46E6-FE98-4825-BD7D-E4FC3D61F81B}" destId="{1185B5E1-335F-4959-A937-3AFDC83D54CE}" srcOrd="0" destOrd="0" presId="urn:microsoft.com/office/officeart/2008/layout/HorizontalMultiLevelHierarchy"/>
    <dgm:cxn modelId="{F2E0E688-F328-47AB-AF24-15583646CA7D}" type="presOf" srcId="{9593EBAA-C2B0-4A21-8C62-CBE5F7B5A2C0}" destId="{2966887C-A270-4392-B733-75BA78A9F522}" srcOrd="0" destOrd="0" presId="urn:microsoft.com/office/officeart/2008/layout/HorizontalMultiLevelHierarchy"/>
    <dgm:cxn modelId="{C55E1523-094E-447F-A94B-7F4EFBD8CCC8}" type="presOf" srcId="{B7DE1B11-7EA9-4870-BEE5-52336F7990CE}" destId="{DAC08668-03EC-49A5-8EA1-C349EEF5B770}" srcOrd="1" destOrd="0" presId="urn:microsoft.com/office/officeart/2008/layout/HorizontalMultiLevelHierarchy"/>
    <dgm:cxn modelId="{474A9327-8AAC-40A6-9198-93E876A35752}" type="presOf" srcId="{7079B0E3-E506-4C69-8E21-C0FE0CE92BDA}" destId="{385C4C16-1E3B-478D-899D-A551AC74F5F8}" srcOrd="1" destOrd="0" presId="urn:microsoft.com/office/officeart/2008/layout/HorizontalMultiLevelHierarchy"/>
    <dgm:cxn modelId="{ECAAC0E6-E235-4C92-8614-A3C849D4B299}" type="presOf" srcId="{575025DA-CB44-479A-B0AC-8CD27E2A4475}" destId="{0E07A5A0-E7CE-459B-9D12-FB5983F3D0C6}" srcOrd="0" destOrd="0" presId="urn:microsoft.com/office/officeart/2008/layout/HorizontalMultiLevelHierarchy"/>
    <dgm:cxn modelId="{F9943650-38E7-4E77-9390-9749641E2175}" type="presOf" srcId="{FA25D2F6-3685-4760-AFB6-793881054636}" destId="{75A09C63-E31A-45F4-8C30-2639A1E43671}" srcOrd="0" destOrd="0" presId="urn:microsoft.com/office/officeart/2008/layout/HorizontalMultiLevelHierarchy"/>
    <dgm:cxn modelId="{AB0B8972-5EB8-451A-87A7-48B14A214238}" type="presOf" srcId="{3A834765-150E-49A7-86E5-D15803CD0600}" destId="{DFB93A3A-6E2A-4D46-8941-4150F12C6064}" srcOrd="0" destOrd="0" presId="urn:microsoft.com/office/officeart/2008/layout/HorizontalMultiLevelHierarchy"/>
    <dgm:cxn modelId="{75AE5670-B094-453F-B809-71A085ED7091}" type="presOf" srcId="{B7DE1B11-7EA9-4870-BEE5-52336F7990CE}" destId="{BF4C4A4E-33CC-49E3-BA26-810B85FD5679}" srcOrd="0" destOrd="0" presId="urn:microsoft.com/office/officeart/2008/layout/HorizontalMultiLevelHierarchy"/>
    <dgm:cxn modelId="{00848727-8C55-42E0-815C-4C82F7F8D68A}" type="presOf" srcId="{9593EBAA-C2B0-4A21-8C62-CBE5F7B5A2C0}" destId="{3088867A-AA07-4481-A932-533708A6728A}" srcOrd="1" destOrd="0" presId="urn:microsoft.com/office/officeart/2008/layout/HorizontalMultiLevelHierarchy"/>
    <dgm:cxn modelId="{C77F7ED7-544D-444D-ADAE-323566EFDB47}" srcId="{C2EF46E6-FE98-4825-BD7D-E4FC3D61F81B}" destId="{033130C3-86EC-4928-8C9B-C5F1614B1CBC}" srcOrd="2" destOrd="0" parTransId="{B749F8E8-5381-4FAD-A871-DF00518FEFAF}" sibTransId="{9419682D-288A-46B6-8714-D808BB3DFDA4}"/>
    <dgm:cxn modelId="{3791BB35-7074-4C8D-9975-6BBD1AF4A673}" type="presOf" srcId="{7079B0E3-E506-4C69-8E21-C0FE0CE92BDA}" destId="{13848430-76E3-474C-BCC4-B37890E9CEEA}" srcOrd="0" destOrd="0" presId="urn:microsoft.com/office/officeart/2008/layout/HorizontalMultiLevelHierarchy"/>
    <dgm:cxn modelId="{661BCC51-6D21-4DE4-A3AB-D63C97784EE1}" type="presOf" srcId="{BA6AC270-87D9-437F-B948-A029F8B2D1CF}" destId="{53F07C5A-F429-4BB6-B5D5-90829C6A575D}" srcOrd="1" destOrd="0" presId="urn:microsoft.com/office/officeart/2008/layout/HorizontalMultiLevelHierarchy"/>
    <dgm:cxn modelId="{33C1B85D-0ABC-43D9-B4A0-E47D12ACE05A}" srcId="{FA25D2F6-3685-4760-AFB6-793881054636}" destId="{C128DFA4-5CA7-485A-9DB5-31C156B81EAA}" srcOrd="0" destOrd="0" parTransId="{A2A7EF40-A13C-4597-8628-54CEE1593288}" sibTransId="{E248B3D9-A2E6-4D06-91A4-073F0F5F76EA}"/>
    <dgm:cxn modelId="{A354BE94-F9A3-4C7D-810C-1283524D1F16}" type="presOf" srcId="{BA6AC270-87D9-437F-B948-A029F8B2D1CF}" destId="{712DDC87-DC4C-47DC-8E83-DF5549A69669}" srcOrd="0" destOrd="0" presId="urn:microsoft.com/office/officeart/2008/layout/HorizontalMultiLevelHierarchy"/>
    <dgm:cxn modelId="{503F0CBF-31D9-49D1-B09B-7300449954B9}" srcId="{C128DFA4-5CA7-485A-9DB5-31C156B81EAA}" destId="{7E950793-14C4-45D3-AD7A-016463555C2A}" srcOrd="2" destOrd="0" parTransId="{BA6AC270-87D9-437F-B948-A029F8B2D1CF}" sibTransId="{83AEE5C9-E7A2-4A5D-97F7-4C1AB1FD625A}"/>
    <dgm:cxn modelId="{E0C0775A-DA4B-4E8E-92C3-DB8421E33D13}" type="presOf" srcId="{254EBDF9-D42D-45E1-AF97-4201A296C7BF}" destId="{88716002-11DE-4873-BFEA-72221FC2B43F}" srcOrd="0" destOrd="0" presId="urn:microsoft.com/office/officeart/2008/layout/HorizontalMultiLevelHierarchy"/>
    <dgm:cxn modelId="{6E0888C7-C7D8-4DA6-ABD2-9EA4698422EC}" type="presOf" srcId="{B749F8E8-5381-4FAD-A871-DF00518FEFAF}" destId="{F0DB9236-B63A-499E-A8CA-35C1D4030565}" srcOrd="1" destOrd="0" presId="urn:microsoft.com/office/officeart/2008/layout/HorizontalMultiLevelHierarchy"/>
    <dgm:cxn modelId="{ABA87F4A-70C5-4528-BE4A-EAB4802F45A2}" srcId="{F1E51755-5705-4D3A-9348-39E1C3B581F1}" destId="{4EB8EF12-456F-46EF-B346-99B697F7F702}" srcOrd="1" destOrd="0" parTransId="{7079B0E3-E506-4C69-8E21-C0FE0CE92BDA}" sibTransId="{D543125C-0231-4D32-BFE6-4D972C2685E7}"/>
    <dgm:cxn modelId="{379B71C4-D51B-4EF9-9E6A-D10817E9AD74}" type="presOf" srcId="{7E950793-14C4-45D3-AD7A-016463555C2A}" destId="{17E7FA47-822F-4F52-963B-F914E3376EE5}" srcOrd="0" destOrd="0" presId="urn:microsoft.com/office/officeart/2008/layout/HorizontalMultiLevelHierarchy"/>
    <dgm:cxn modelId="{02B17F41-DE9A-4BC0-B7A6-55377E08AB1E}" type="presOf" srcId="{F1E51755-5705-4D3A-9348-39E1C3B581F1}" destId="{25CB9A51-C2B9-4FC5-8E0E-859A9033990C}" srcOrd="0" destOrd="0" presId="urn:microsoft.com/office/officeart/2008/layout/HorizontalMultiLevelHierarchy"/>
    <dgm:cxn modelId="{61CF0CEA-96C9-4EDE-9866-4E9468ACFA0F}" type="presOf" srcId="{033130C3-86EC-4928-8C9B-C5F1614B1CBC}" destId="{CA34CF6E-AF58-476E-94CA-44E3EC14B763}" srcOrd="0" destOrd="0" presId="urn:microsoft.com/office/officeart/2008/layout/HorizontalMultiLevelHierarchy"/>
    <dgm:cxn modelId="{57CED891-2206-468D-A8D9-AABA533E71BE}" type="presOf" srcId="{3A834765-150E-49A7-86E5-D15803CD0600}" destId="{74DB8D4C-A037-4A13-9857-8E1D26638415}" srcOrd="1" destOrd="0" presId="urn:microsoft.com/office/officeart/2008/layout/HorizontalMultiLevelHierarchy"/>
    <dgm:cxn modelId="{1F1AF07A-20BD-42A2-88C9-684304DCACEC}" srcId="{F1E51755-5705-4D3A-9348-39E1C3B581F1}" destId="{6F5166CB-0157-4956-B48C-8255B953C062}" srcOrd="0" destOrd="0" parTransId="{3A834765-150E-49A7-86E5-D15803CD0600}" sibTransId="{6D8ACA46-AB53-43C6-9B9D-44A357DB1260}"/>
    <dgm:cxn modelId="{9B0BFAF6-AB85-4E79-87DD-D85A803BBF6A}" type="presParOf" srcId="{75A09C63-E31A-45F4-8C30-2639A1E43671}" destId="{EFD6363C-7CC5-4DE8-BC50-1E209ED2FB69}" srcOrd="0" destOrd="0" presId="urn:microsoft.com/office/officeart/2008/layout/HorizontalMultiLevelHierarchy"/>
    <dgm:cxn modelId="{3D83C90E-FC2F-49A4-A720-2071BED5D313}" type="presParOf" srcId="{EFD6363C-7CC5-4DE8-BC50-1E209ED2FB69}" destId="{96055844-9A6B-4431-9AB3-7C0A8AB72130}" srcOrd="0" destOrd="0" presId="urn:microsoft.com/office/officeart/2008/layout/HorizontalMultiLevelHierarchy"/>
    <dgm:cxn modelId="{E4F94394-4ECC-47E3-81A3-8AF80040F780}" type="presParOf" srcId="{EFD6363C-7CC5-4DE8-BC50-1E209ED2FB69}" destId="{C286ED9A-B43A-4C3E-BE99-449F8A41C6C7}" srcOrd="1" destOrd="0" presId="urn:microsoft.com/office/officeart/2008/layout/HorizontalMultiLevelHierarchy"/>
    <dgm:cxn modelId="{16BDC177-EAD2-476D-B4F7-E0FAC4D5C233}" type="presParOf" srcId="{C286ED9A-B43A-4C3E-BE99-449F8A41C6C7}" destId="{2966887C-A270-4392-B733-75BA78A9F522}" srcOrd="0" destOrd="0" presId="urn:microsoft.com/office/officeart/2008/layout/HorizontalMultiLevelHierarchy"/>
    <dgm:cxn modelId="{BA0032DD-432D-454F-9FC3-43007CBE6245}" type="presParOf" srcId="{2966887C-A270-4392-B733-75BA78A9F522}" destId="{3088867A-AA07-4481-A932-533708A6728A}" srcOrd="0" destOrd="0" presId="urn:microsoft.com/office/officeart/2008/layout/HorizontalMultiLevelHierarchy"/>
    <dgm:cxn modelId="{81A23F7E-965F-4D7D-B040-8DEBFF6FD165}" type="presParOf" srcId="{C286ED9A-B43A-4C3E-BE99-449F8A41C6C7}" destId="{2E340350-A3D5-485E-BFE5-F224D5DFDA70}" srcOrd="1" destOrd="0" presId="urn:microsoft.com/office/officeart/2008/layout/HorizontalMultiLevelHierarchy"/>
    <dgm:cxn modelId="{A56A44FE-BF7E-4164-B6D1-53340A279F4B}" type="presParOf" srcId="{2E340350-A3D5-485E-BFE5-F224D5DFDA70}" destId="{25CB9A51-C2B9-4FC5-8E0E-859A9033990C}" srcOrd="0" destOrd="0" presId="urn:microsoft.com/office/officeart/2008/layout/HorizontalMultiLevelHierarchy"/>
    <dgm:cxn modelId="{D82F3EDB-55AB-4ED4-8444-026014E7C64E}" type="presParOf" srcId="{2E340350-A3D5-485E-BFE5-F224D5DFDA70}" destId="{6EB36222-B9A5-4D7B-B6BE-4327757BF659}" srcOrd="1" destOrd="0" presId="urn:microsoft.com/office/officeart/2008/layout/HorizontalMultiLevelHierarchy"/>
    <dgm:cxn modelId="{8D2FE242-AF6B-4299-AFE1-2FD6084EBE0C}" type="presParOf" srcId="{6EB36222-B9A5-4D7B-B6BE-4327757BF659}" destId="{DFB93A3A-6E2A-4D46-8941-4150F12C6064}" srcOrd="0" destOrd="0" presId="urn:microsoft.com/office/officeart/2008/layout/HorizontalMultiLevelHierarchy"/>
    <dgm:cxn modelId="{650E7BAE-ED7D-45FC-9C34-756028DABD02}" type="presParOf" srcId="{DFB93A3A-6E2A-4D46-8941-4150F12C6064}" destId="{74DB8D4C-A037-4A13-9857-8E1D26638415}" srcOrd="0" destOrd="0" presId="urn:microsoft.com/office/officeart/2008/layout/HorizontalMultiLevelHierarchy"/>
    <dgm:cxn modelId="{6E445CD5-F062-411A-BA84-320F31252F5E}" type="presParOf" srcId="{6EB36222-B9A5-4D7B-B6BE-4327757BF659}" destId="{AF443571-E167-45D4-B775-CF69FB0260EE}" srcOrd="1" destOrd="0" presId="urn:microsoft.com/office/officeart/2008/layout/HorizontalMultiLevelHierarchy"/>
    <dgm:cxn modelId="{11F5DDF4-F146-4021-BEC4-DA76923C46EF}" type="presParOf" srcId="{AF443571-E167-45D4-B775-CF69FB0260EE}" destId="{0854F0CE-6CA6-4575-ACB8-D5419FB48217}" srcOrd="0" destOrd="0" presId="urn:microsoft.com/office/officeart/2008/layout/HorizontalMultiLevelHierarchy"/>
    <dgm:cxn modelId="{9498C1B8-5DC4-49E5-A647-17EA6D31CA13}" type="presParOf" srcId="{AF443571-E167-45D4-B775-CF69FB0260EE}" destId="{59BFE672-8BBE-4A11-BB7D-83909B75C059}" srcOrd="1" destOrd="0" presId="urn:microsoft.com/office/officeart/2008/layout/HorizontalMultiLevelHierarchy"/>
    <dgm:cxn modelId="{1B5273A5-C731-44DB-8204-83D42CE52DBB}" type="presParOf" srcId="{6EB36222-B9A5-4D7B-B6BE-4327757BF659}" destId="{13848430-76E3-474C-BCC4-B37890E9CEEA}" srcOrd="2" destOrd="0" presId="urn:microsoft.com/office/officeart/2008/layout/HorizontalMultiLevelHierarchy"/>
    <dgm:cxn modelId="{3B64394D-E78E-4026-B248-2D21E0525453}" type="presParOf" srcId="{13848430-76E3-474C-BCC4-B37890E9CEEA}" destId="{385C4C16-1E3B-478D-899D-A551AC74F5F8}" srcOrd="0" destOrd="0" presId="urn:microsoft.com/office/officeart/2008/layout/HorizontalMultiLevelHierarchy"/>
    <dgm:cxn modelId="{6AA49C15-663B-4236-B913-AA92F1E570B3}" type="presParOf" srcId="{6EB36222-B9A5-4D7B-B6BE-4327757BF659}" destId="{D24C5D36-6728-4F9B-B673-BDD012CE4F12}" srcOrd="3" destOrd="0" presId="urn:microsoft.com/office/officeart/2008/layout/HorizontalMultiLevelHierarchy"/>
    <dgm:cxn modelId="{67CCE0D5-FD65-4B9F-8E3C-A3B194F7C658}" type="presParOf" srcId="{D24C5D36-6728-4F9B-B673-BDD012CE4F12}" destId="{34DEA8B1-F502-4990-8461-5EBDF273F754}" srcOrd="0" destOrd="0" presId="urn:microsoft.com/office/officeart/2008/layout/HorizontalMultiLevelHierarchy"/>
    <dgm:cxn modelId="{711CA996-3E14-4ACA-8395-0761DFE4E732}" type="presParOf" srcId="{D24C5D36-6728-4F9B-B673-BDD012CE4F12}" destId="{BF45FC0A-F482-41C5-8074-FA7A8177DA1C}" srcOrd="1" destOrd="0" presId="urn:microsoft.com/office/officeart/2008/layout/HorizontalMultiLevelHierarchy"/>
    <dgm:cxn modelId="{FCA2B5B1-FA17-46CA-8FD8-E2C3328857F5}" type="presParOf" srcId="{C286ED9A-B43A-4C3E-BE99-449F8A41C6C7}" destId="{88716002-11DE-4873-BFEA-72221FC2B43F}" srcOrd="2" destOrd="0" presId="urn:microsoft.com/office/officeart/2008/layout/HorizontalMultiLevelHierarchy"/>
    <dgm:cxn modelId="{4A8C595D-770D-486C-B92C-A42FD35BD15C}" type="presParOf" srcId="{88716002-11DE-4873-BFEA-72221FC2B43F}" destId="{2EEE4875-F30D-4FEB-9E96-1DBBD9074BC5}" srcOrd="0" destOrd="0" presId="urn:microsoft.com/office/officeart/2008/layout/HorizontalMultiLevelHierarchy"/>
    <dgm:cxn modelId="{D1CEF55B-9166-4C9A-987C-3C8C15E43326}" type="presParOf" srcId="{C286ED9A-B43A-4C3E-BE99-449F8A41C6C7}" destId="{37477C27-8048-4D39-A1BA-6241B7BD7D1B}" srcOrd="3" destOrd="0" presId="urn:microsoft.com/office/officeart/2008/layout/HorizontalMultiLevelHierarchy"/>
    <dgm:cxn modelId="{32C02F4F-70E0-4F7B-8344-543CA97D3D03}" type="presParOf" srcId="{37477C27-8048-4D39-A1BA-6241B7BD7D1B}" destId="{1185B5E1-335F-4959-A937-3AFDC83D54CE}" srcOrd="0" destOrd="0" presId="urn:microsoft.com/office/officeart/2008/layout/HorizontalMultiLevelHierarchy"/>
    <dgm:cxn modelId="{4C772077-CCE4-40D1-8C90-06F2566A06C4}" type="presParOf" srcId="{37477C27-8048-4D39-A1BA-6241B7BD7D1B}" destId="{5D488A07-5D4C-4425-8469-1BD9A2826A28}" srcOrd="1" destOrd="0" presId="urn:microsoft.com/office/officeart/2008/layout/HorizontalMultiLevelHierarchy"/>
    <dgm:cxn modelId="{282E82DA-1CF1-4D5D-AE67-57B96A495395}" type="presParOf" srcId="{5D488A07-5D4C-4425-8469-1BD9A2826A28}" destId="{0E07A5A0-E7CE-459B-9D12-FB5983F3D0C6}" srcOrd="0" destOrd="0" presId="urn:microsoft.com/office/officeart/2008/layout/HorizontalMultiLevelHierarchy"/>
    <dgm:cxn modelId="{187CCE90-6A29-4677-9C35-9D5BDC99AA0F}" type="presParOf" srcId="{0E07A5A0-E7CE-459B-9D12-FB5983F3D0C6}" destId="{86A426FF-EEE6-4E50-873F-9995127BC440}" srcOrd="0" destOrd="0" presId="urn:microsoft.com/office/officeart/2008/layout/HorizontalMultiLevelHierarchy"/>
    <dgm:cxn modelId="{8A3BAC3E-6066-4A43-A6A2-9AC2DC03FDE1}" type="presParOf" srcId="{5D488A07-5D4C-4425-8469-1BD9A2826A28}" destId="{4C554308-1E11-4329-9941-41D5721D8EBA}" srcOrd="1" destOrd="0" presId="urn:microsoft.com/office/officeart/2008/layout/HorizontalMultiLevelHierarchy"/>
    <dgm:cxn modelId="{2E1648FE-AAEE-4E06-92FF-9B995F999787}" type="presParOf" srcId="{4C554308-1E11-4329-9941-41D5721D8EBA}" destId="{EF1E44C2-CA4A-4A05-B101-C7E77CEEB6EE}" srcOrd="0" destOrd="0" presId="urn:microsoft.com/office/officeart/2008/layout/HorizontalMultiLevelHierarchy"/>
    <dgm:cxn modelId="{3557D053-62BE-4569-86D5-A7411E8FBFAC}" type="presParOf" srcId="{4C554308-1E11-4329-9941-41D5721D8EBA}" destId="{5095072A-5629-4909-B3EC-F7D6C11B0387}" srcOrd="1" destOrd="0" presId="urn:microsoft.com/office/officeart/2008/layout/HorizontalMultiLevelHierarchy"/>
    <dgm:cxn modelId="{0C64A772-3462-4515-AE21-DF6A81AC8C96}" type="presParOf" srcId="{5D488A07-5D4C-4425-8469-1BD9A2826A28}" destId="{BF4C4A4E-33CC-49E3-BA26-810B85FD5679}" srcOrd="2" destOrd="0" presId="urn:microsoft.com/office/officeart/2008/layout/HorizontalMultiLevelHierarchy"/>
    <dgm:cxn modelId="{2F006734-9F02-42BF-B886-D4CEF7DAC1E8}" type="presParOf" srcId="{BF4C4A4E-33CC-49E3-BA26-810B85FD5679}" destId="{DAC08668-03EC-49A5-8EA1-C349EEF5B770}" srcOrd="0" destOrd="0" presId="urn:microsoft.com/office/officeart/2008/layout/HorizontalMultiLevelHierarchy"/>
    <dgm:cxn modelId="{F66FA3EF-D2EF-47F4-AABC-D8AB0A28B2FE}" type="presParOf" srcId="{5D488A07-5D4C-4425-8469-1BD9A2826A28}" destId="{02AEB224-D738-4B7F-894A-680F290FE842}" srcOrd="3" destOrd="0" presId="urn:microsoft.com/office/officeart/2008/layout/HorizontalMultiLevelHierarchy"/>
    <dgm:cxn modelId="{A24034F1-99C4-4964-8813-F2CF99134DAE}" type="presParOf" srcId="{02AEB224-D738-4B7F-894A-680F290FE842}" destId="{0D9A4CF5-31A1-4EA3-9B6A-20209BF643CE}" srcOrd="0" destOrd="0" presId="urn:microsoft.com/office/officeart/2008/layout/HorizontalMultiLevelHierarchy"/>
    <dgm:cxn modelId="{CA29EBA3-614B-45EB-9D2B-8CD49A15BD4D}" type="presParOf" srcId="{02AEB224-D738-4B7F-894A-680F290FE842}" destId="{43108ED5-01C9-4546-94D9-B8BA9A98FC1D}" srcOrd="1" destOrd="0" presId="urn:microsoft.com/office/officeart/2008/layout/HorizontalMultiLevelHierarchy"/>
    <dgm:cxn modelId="{5ED0E076-6A83-4C46-A48B-8E3C3FB81359}" type="presParOf" srcId="{5D488A07-5D4C-4425-8469-1BD9A2826A28}" destId="{59AFCB09-F9DF-4387-8896-914F5A28E905}" srcOrd="4" destOrd="0" presId="urn:microsoft.com/office/officeart/2008/layout/HorizontalMultiLevelHierarchy"/>
    <dgm:cxn modelId="{51910FB9-FCFA-4583-8BA1-C7976D3A34A3}" type="presParOf" srcId="{59AFCB09-F9DF-4387-8896-914F5A28E905}" destId="{F0DB9236-B63A-499E-A8CA-35C1D4030565}" srcOrd="0" destOrd="0" presId="urn:microsoft.com/office/officeart/2008/layout/HorizontalMultiLevelHierarchy"/>
    <dgm:cxn modelId="{D10E14C0-0B77-491C-962A-F838C5ADC8E1}" type="presParOf" srcId="{5D488A07-5D4C-4425-8469-1BD9A2826A28}" destId="{D34FA45B-D2C6-40E9-BF85-241F6FECFC14}" srcOrd="5" destOrd="0" presId="urn:microsoft.com/office/officeart/2008/layout/HorizontalMultiLevelHierarchy"/>
    <dgm:cxn modelId="{3778978C-0AF3-4D2A-AE2E-7ED29E019390}" type="presParOf" srcId="{D34FA45B-D2C6-40E9-BF85-241F6FECFC14}" destId="{CA34CF6E-AF58-476E-94CA-44E3EC14B763}" srcOrd="0" destOrd="0" presId="urn:microsoft.com/office/officeart/2008/layout/HorizontalMultiLevelHierarchy"/>
    <dgm:cxn modelId="{66489560-6D07-4B44-ACB1-90B2E175A72B}" type="presParOf" srcId="{D34FA45B-D2C6-40E9-BF85-241F6FECFC14}" destId="{630044BC-9CE8-4876-8298-7203279BB10E}" srcOrd="1" destOrd="0" presId="urn:microsoft.com/office/officeart/2008/layout/HorizontalMultiLevelHierarchy"/>
    <dgm:cxn modelId="{835E4F52-1FAA-46DD-962E-B35073B6BE26}" type="presParOf" srcId="{C286ED9A-B43A-4C3E-BE99-449F8A41C6C7}" destId="{712DDC87-DC4C-47DC-8E83-DF5549A69669}" srcOrd="4" destOrd="0" presId="urn:microsoft.com/office/officeart/2008/layout/HorizontalMultiLevelHierarchy"/>
    <dgm:cxn modelId="{541E5DE7-8D4A-4C9E-B80E-15A39B822C3B}" type="presParOf" srcId="{712DDC87-DC4C-47DC-8E83-DF5549A69669}" destId="{53F07C5A-F429-4BB6-B5D5-90829C6A575D}" srcOrd="0" destOrd="0" presId="urn:microsoft.com/office/officeart/2008/layout/HorizontalMultiLevelHierarchy"/>
    <dgm:cxn modelId="{775848E4-2C48-4728-BDB2-EA39DE92E72C}" type="presParOf" srcId="{C286ED9A-B43A-4C3E-BE99-449F8A41C6C7}" destId="{90580BD6-0386-4B1E-B4B5-AE1DC02787BD}" srcOrd="5" destOrd="0" presId="urn:microsoft.com/office/officeart/2008/layout/HorizontalMultiLevelHierarchy"/>
    <dgm:cxn modelId="{AD2D9413-64E4-4285-8B37-2E2DFAE12733}" type="presParOf" srcId="{90580BD6-0386-4B1E-B4B5-AE1DC02787BD}" destId="{17E7FA47-822F-4F52-963B-F914E3376EE5}" srcOrd="0" destOrd="0" presId="urn:microsoft.com/office/officeart/2008/layout/HorizontalMultiLevelHierarchy"/>
    <dgm:cxn modelId="{83168844-EF9D-43D4-B504-8CC00146AAAA}" type="presParOf" srcId="{90580BD6-0386-4B1E-B4B5-AE1DC02787BD}" destId="{90E200BF-CD96-4135-908C-45A67A29BC9B}" srcOrd="1" destOrd="0" presId="urn:microsoft.com/office/officeart/2008/layout/HorizontalMultiLevelHierarchy"/>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D9063B65-8168-4AFE-A121-2B398D2B858C}"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zh-TW" altLang="en-US"/>
        </a:p>
      </dgm:t>
    </dgm:pt>
    <dgm:pt modelId="{08C33A89-ADE9-424C-91D2-8806D7A202F3}">
      <dgm:prSet phldrT="[文字]" custT="1"/>
      <dgm:spPr>
        <a:solidFill>
          <a:schemeClr val="accent6">
            <a:lumMod val="40000"/>
            <a:lumOff val="60000"/>
          </a:schemeClr>
        </a:solidFill>
        <a:ln>
          <a:solidFill>
            <a:schemeClr val="tx1"/>
          </a:solidFill>
        </a:ln>
      </dgm:spPr>
      <dgm:t>
        <a:bodyPr/>
        <a:lstStyle/>
        <a:p>
          <a:r>
            <a:rPr lang="zh-TW" altLang="en-US" sz="3600" b="1" dirty="0" smtClean="0">
              <a:solidFill>
                <a:sysClr val="windowText" lastClr="000000"/>
              </a:solidFill>
            </a:rPr>
            <a:t>成本項目</a:t>
          </a:r>
          <a:endParaRPr lang="zh-TW" altLang="en-US" sz="3600" b="1" dirty="0">
            <a:solidFill>
              <a:sysClr val="windowText" lastClr="000000"/>
            </a:solidFill>
          </a:endParaRPr>
        </a:p>
      </dgm:t>
    </dgm:pt>
    <dgm:pt modelId="{741B82D0-AD17-4D57-A516-F74ADB30C52C}" type="parTrans" cxnId="{655D572E-D5DD-4CEB-8C64-DC5CB079D20E}">
      <dgm:prSet/>
      <dgm:spPr/>
      <dgm:t>
        <a:bodyPr/>
        <a:lstStyle/>
        <a:p>
          <a:endParaRPr lang="zh-TW" altLang="en-US" sz="2000" b="1">
            <a:solidFill>
              <a:sysClr val="windowText" lastClr="000000"/>
            </a:solidFill>
          </a:endParaRPr>
        </a:p>
      </dgm:t>
    </dgm:pt>
    <dgm:pt modelId="{AB2A1E06-EC4F-45D0-A45F-4AA8AD9BA20A}" type="sibTrans" cxnId="{655D572E-D5DD-4CEB-8C64-DC5CB079D20E}">
      <dgm:prSet/>
      <dgm:spPr/>
      <dgm:t>
        <a:bodyPr/>
        <a:lstStyle/>
        <a:p>
          <a:endParaRPr lang="zh-TW" altLang="en-US" sz="2000" b="1">
            <a:solidFill>
              <a:sysClr val="windowText" lastClr="000000"/>
            </a:solidFill>
          </a:endParaRPr>
        </a:p>
      </dgm:t>
    </dgm:pt>
    <dgm:pt modelId="{5EA0B416-7980-473B-952D-6579A9A06955}">
      <dgm:prSet phldrT="[文字]" custT="1"/>
      <dgm:spPr>
        <a:solidFill>
          <a:schemeClr val="accent4">
            <a:lumMod val="20000"/>
            <a:lumOff val="80000"/>
          </a:schemeClr>
        </a:solidFill>
        <a:ln>
          <a:solidFill>
            <a:schemeClr val="tx1"/>
          </a:solidFill>
        </a:ln>
      </dgm:spPr>
      <dgm:t>
        <a:bodyPr/>
        <a:lstStyle/>
        <a:p>
          <a:r>
            <a:rPr lang="zh-TW" altLang="en-US" sz="2400" b="1" dirty="0" smtClean="0">
              <a:solidFill>
                <a:schemeClr val="bg1">
                  <a:lumMod val="75000"/>
                </a:schemeClr>
              </a:solidFill>
            </a:rPr>
            <a:t>共同分攤固定成本項目</a:t>
          </a:r>
          <a:endParaRPr lang="en-US" altLang="zh-TW" sz="2400" b="1" dirty="0" smtClean="0">
            <a:solidFill>
              <a:schemeClr val="bg1">
                <a:lumMod val="75000"/>
              </a:schemeClr>
            </a:solidFill>
          </a:endParaRPr>
        </a:p>
        <a:p>
          <a:r>
            <a:rPr lang="en-US" altLang="zh-TW" sz="2400" b="1" dirty="0" smtClean="0">
              <a:solidFill>
                <a:schemeClr val="bg1">
                  <a:lumMod val="75000"/>
                </a:schemeClr>
              </a:solidFill>
            </a:rPr>
            <a:t>(</a:t>
          </a:r>
          <a:r>
            <a:rPr lang="zh-TW" altLang="en-US" sz="2400" b="1" dirty="0" smtClean="0">
              <a:solidFill>
                <a:schemeClr val="bg1">
                  <a:lumMod val="75000"/>
                </a:schemeClr>
              </a:solidFill>
            </a:rPr>
            <a:t>由核定學員共同分攤</a:t>
          </a:r>
          <a:r>
            <a:rPr lang="en-US" altLang="zh-TW" sz="2400" b="1" dirty="0" smtClean="0">
              <a:solidFill>
                <a:schemeClr val="bg1">
                  <a:lumMod val="75000"/>
                </a:schemeClr>
              </a:solidFill>
            </a:rPr>
            <a:t>)</a:t>
          </a:r>
          <a:endParaRPr lang="zh-TW" altLang="en-US" sz="2400" b="1" dirty="0">
            <a:solidFill>
              <a:schemeClr val="bg1">
                <a:lumMod val="75000"/>
              </a:schemeClr>
            </a:solidFill>
          </a:endParaRPr>
        </a:p>
      </dgm:t>
    </dgm:pt>
    <dgm:pt modelId="{D7DD4B9C-700F-4137-AF34-C153CCC314E2}" type="parTrans" cxnId="{22DB4241-C3A2-40E3-8350-188DD8777584}">
      <dgm:prSet/>
      <dgm:spPr/>
      <dgm:t>
        <a:bodyPr/>
        <a:lstStyle/>
        <a:p>
          <a:endParaRPr lang="zh-TW" altLang="en-US" sz="2000" b="1">
            <a:solidFill>
              <a:sysClr val="windowText" lastClr="000000"/>
            </a:solidFill>
          </a:endParaRPr>
        </a:p>
      </dgm:t>
    </dgm:pt>
    <dgm:pt modelId="{2D292088-8879-46F0-BBCB-C16F503EDB3F}" type="sibTrans" cxnId="{22DB4241-C3A2-40E3-8350-188DD8777584}">
      <dgm:prSet/>
      <dgm:spPr/>
      <dgm:t>
        <a:bodyPr/>
        <a:lstStyle/>
        <a:p>
          <a:endParaRPr lang="zh-TW" altLang="en-US" sz="2000" b="1">
            <a:solidFill>
              <a:sysClr val="windowText" lastClr="000000"/>
            </a:solidFill>
          </a:endParaRPr>
        </a:p>
      </dgm:t>
    </dgm:pt>
    <dgm:pt modelId="{E9148483-2D97-40B5-8D63-9C03337A2D52}">
      <dgm:prSet phldrT="[文字]" custT="1"/>
      <dgm:spPr>
        <a:solidFill>
          <a:schemeClr val="accent5">
            <a:lumMod val="20000"/>
            <a:lumOff val="80000"/>
          </a:schemeClr>
        </a:solidFill>
        <a:ln w="12700">
          <a:solidFill>
            <a:schemeClr val="tx1"/>
          </a:solidFill>
        </a:ln>
      </dgm:spPr>
      <dgm:t>
        <a:bodyPr/>
        <a:lstStyle/>
        <a:p>
          <a:r>
            <a:rPr lang="zh-TW" altLang="en-US" sz="2400" b="1" dirty="0" smtClean="0">
              <a:solidFill>
                <a:sysClr val="windowText" lastClr="000000"/>
              </a:solidFill>
            </a:rPr>
            <a:t>個別分攤變動成本項目</a:t>
          </a:r>
          <a:endParaRPr lang="en-US" altLang="zh-TW" sz="2400" b="1" dirty="0" smtClean="0">
            <a:solidFill>
              <a:sysClr val="windowText" lastClr="000000"/>
            </a:solidFill>
          </a:endParaRPr>
        </a:p>
        <a:p>
          <a:r>
            <a:rPr lang="en-US" altLang="zh-TW" sz="2400" b="1" dirty="0" smtClean="0">
              <a:solidFill>
                <a:sysClr val="windowText" lastClr="000000"/>
              </a:solidFill>
            </a:rPr>
            <a:t>(</a:t>
          </a:r>
          <a:r>
            <a:rPr lang="zh-TW" altLang="en-US" sz="2400" b="1" dirty="0" smtClean="0">
              <a:solidFill>
                <a:sysClr val="windowText" lastClr="000000"/>
              </a:solidFill>
            </a:rPr>
            <a:t>依實際使用計算成本</a:t>
          </a:r>
          <a:r>
            <a:rPr lang="en-US" altLang="zh-TW" sz="2400" b="1" dirty="0" smtClean="0">
              <a:solidFill>
                <a:sysClr val="windowText" lastClr="000000"/>
              </a:solidFill>
            </a:rPr>
            <a:t>)</a:t>
          </a:r>
          <a:endParaRPr lang="zh-TW" altLang="en-US" sz="2400" b="1" dirty="0">
            <a:solidFill>
              <a:sysClr val="windowText" lastClr="000000"/>
            </a:solidFill>
          </a:endParaRPr>
        </a:p>
      </dgm:t>
    </dgm:pt>
    <dgm:pt modelId="{55497226-5EA5-4517-8A16-7596A31D177E}" type="parTrans" cxnId="{F45B4DF7-7647-444A-901A-56EAFC576EBA}">
      <dgm:prSet/>
      <dgm:spPr/>
      <dgm:t>
        <a:bodyPr/>
        <a:lstStyle/>
        <a:p>
          <a:endParaRPr lang="zh-TW" altLang="en-US" sz="2000" b="1">
            <a:solidFill>
              <a:sysClr val="windowText" lastClr="000000"/>
            </a:solidFill>
          </a:endParaRPr>
        </a:p>
      </dgm:t>
    </dgm:pt>
    <dgm:pt modelId="{23F8F1DE-AD92-4859-BCB9-EC210E6D37AD}" type="sibTrans" cxnId="{F45B4DF7-7647-444A-901A-56EAFC576EBA}">
      <dgm:prSet/>
      <dgm:spPr/>
      <dgm:t>
        <a:bodyPr/>
        <a:lstStyle/>
        <a:p>
          <a:endParaRPr lang="zh-TW" altLang="en-US" sz="2000" b="1">
            <a:solidFill>
              <a:sysClr val="windowText" lastClr="000000"/>
            </a:solidFill>
          </a:endParaRPr>
        </a:p>
      </dgm:t>
    </dgm:pt>
    <dgm:pt modelId="{F7EA6043-5EEC-42F8-B273-1568A40155F8}">
      <dgm:prSet phldrT="[文字]" custT="1"/>
      <dgm:spPr>
        <a:solidFill>
          <a:schemeClr val="accent4">
            <a:lumMod val="20000"/>
            <a:lumOff val="80000"/>
          </a:schemeClr>
        </a:solidFill>
        <a:ln>
          <a:solidFill>
            <a:schemeClr val="tx1"/>
          </a:solidFill>
        </a:ln>
      </dgm:spPr>
      <dgm:t>
        <a:bodyPr/>
        <a:lstStyle/>
        <a:p>
          <a:r>
            <a:rPr lang="zh-TW" altLang="en-US" sz="2400" b="1" dirty="0" smtClean="0">
              <a:solidFill>
                <a:schemeClr val="bg1">
                  <a:lumMod val="75000"/>
                </a:schemeClr>
              </a:solidFill>
            </a:rPr>
            <a:t>場地費</a:t>
          </a:r>
          <a:endParaRPr lang="zh-TW" altLang="en-US" sz="2400" b="1" dirty="0">
            <a:solidFill>
              <a:schemeClr val="bg1">
                <a:lumMod val="75000"/>
              </a:schemeClr>
            </a:solidFill>
          </a:endParaRPr>
        </a:p>
      </dgm:t>
    </dgm:pt>
    <dgm:pt modelId="{69C90F7E-1BEC-44CE-90F9-F59E968EA28C}" type="parTrans" cxnId="{9493A322-987E-4FF1-9E5E-7445BD83CB07}">
      <dgm:prSet/>
      <dgm:spPr/>
      <dgm:t>
        <a:bodyPr/>
        <a:lstStyle/>
        <a:p>
          <a:endParaRPr lang="zh-TW" altLang="en-US" sz="2000" b="1"/>
        </a:p>
      </dgm:t>
    </dgm:pt>
    <dgm:pt modelId="{B0DCACE9-52D0-4773-9FCA-70968A322743}" type="sibTrans" cxnId="{9493A322-987E-4FF1-9E5E-7445BD83CB07}">
      <dgm:prSet/>
      <dgm:spPr/>
      <dgm:t>
        <a:bodyPr/>
        <a:lstStyle/>
        <a:p>
          <a:endParaRPr lang="zh-TW" altLang="en-US" sz="2000" b="1"/>
        </a:p>
      </dgm:t>
    </dgm:pt>
    <dgm:pt modelId="{93D6956F-84B9-4C99-9153-F5E18BDB6415}">
      <dgm:prSet phldrT="[文字]" custT="1"/>
      <dgm:spPr>
        <a:solidFill>
          <a:schemeClr val="accent4">
            <a:lumMod val="20000"/>
            <a:lumOff val="80000"/>
          </a:schemeClr>
        </a:solidFill>
        <a:ln>
          <a:solidFill>
            <a:schemeClr val="tx1"/>
          </a:solidFill>
        </a:ln>
      </dgm:spPr>
      <dgm:t>
        <a:bodyPr/>
        <a:lstStyle/>
        <a:p>
          <a:r>
            <a:rPr lang="zh-TW" altLang="en-US" sz="2400" b="1" dirty="0" smtClean="0">
              <a:solidFill>
                <a:schemeClr val="bg1">
                  <a:lumMod val="75000"/>
                </a:schemeClr>
              </a:solidFill>
            </a:rPr>
            <a:t>人事費</a:t>
          </a:r>
          <a:endParaRPr lang="zh-TW" altLang="en-US" sz="2400" b="1" dirty="0">
            <a:solidFill>
              <a:schemeClr val="bg1">
                <a:lumMod val="75000"/>
              </a:schemeClr>
            </a:solidFill>
          </a:endParaRPr>
        </a:p>
      </dgm:t>
    </dgm:pt>
    <dgm:pt modelId="{4788791D-2AA1-4EFC-B082-56D00B699C28}" type="parTrans" cxnId="{C6E2C956-CCC1-4490-AF53-D32C0C9F2786}">
      <dgm:prSet/>
      <dgm:spPr/>
      <dgm:t>
        <a:bodyPr/>
        <a:lstStyle/>
        <a:p>
          <a:endParaRPr lang="zh-TW" altLang="en-US" sz="2000" b="1"/>
        </a:p>
      </dgm:t>
    </dgm:pt>
    <dgm:pt modelId="{F96E713E-639D-4B96-8FA8-D11E9AB75A10}" type="sibTrans" cxnId="{C6E2C956-CCC1-4490-AF53-D32C0C9F2786}">
      <dgm:prSet/>
      <dgm:spPr/>
      <dgm:t>
        <a:bodyPr/>
        <a:lstStyle/>
        <a:p>
          <a:endParaRPr lang="zh-TW" altLang="en-US" sz="2000" b="1"/>
        </a:p>
      </dgm:t>
    </dgm:pt>
    <dgm:pt modelId="{0432547B-77EE-4005-B3BF-9640E3CF46F9}">
      <dgm:prSet phldrT="[文字]" custT="1"/>
      <dgm:spPr>
        <a:solidFill>
          <a:schemeClr val="accent4">
            <a:lumMod val="20000"/>
            <a:lumOff val="80000"/>
          </a:schemeClr>
        </a:solidFill>
        <a:ln>
          <a:solidFill>
            <a:schemeClr val="tx1"/>
          </a:solidFill>
        </a:ln>
      </dgm:spPr>
      <dgm:t>
        <a:bodyPr/>
        <a:lstStyle/>
        <a:p>
          <a:r>
            <a:rPr lang="zh-TW" altLang="en-US" sz="2400" b="1" dirty="0" smtClean="0">
              <a:solidFill>
                <a:schemeClr val="bg1">
                  <a:lumMod val="75000"/>
                </a:schemeClr>
              </a:solidFill>
            </a:rPr>
            <a:t>行政事務費</a:t>
          </a:r>
          <a:endParaRPr lang="zh-TW" altLang="en-US" sz="2400" b="1" dirty="0">
            <a:solidFill>
              <a:schemeClr val="bg1">
                <a:lumMod val="75000"/>
              </a:schemeClr>
            </a:solidFill>
          </a:endParaRPr>
        </a:p>
      </dgm:t>
    </dgm:pt>
    <dgm:pt modelId="{1B9BB24E-58FC-4FDB-9116-B9E49A6BCAEB}" type="parTrans" cxnId="{04BE1580-3559-45F5-8823-9BFEFD4A3556}">
      <dgm:prSet/>
      <dgm:spPr/>
      <dgm:t>
        <a:bodyPr/>
        <a:lstStyle/>
        <a:p>
          <a:endParaRPr lang="zh-TW" altLang="en-US" sz="2000" b="1"/>
        </a:p>
      </dgm:t>
    </dgm:pt>
    <dgm:pt modelId="{D813C471-F555-44F6-8FFE-817D944E901B}" type="sibTrans" cxnId="{04BE1580-3559-45F5-8823-9BFEFD4A3556}">
      <dgm:prSet/>
      <dgm:spPr/>
      <dgm:t>
        <a:bodyPr/>
        <a:lstStyle/>
        <a:p>
          <a:endParaRPr lang="zh-TW" altLang="en-US" sz="2000" b="1"/>
        </a:p>
      </dgm:t>
    </dgm:pt>
    <dgm:pt modelId="{B0BB6825-9B1B-4820-A021-AB57A9B11165}">
      <dgm:prSet phldrT="[文字]" custT="1"/>
      <dgm:spPr>
        <a:solidFill>
          <a:schemeClr val="accent5">
            <a:lumMod val="20000"/>
            <a:lumOff val="80000"/>
          </a:schemeClr>
        </a:solidFill>
        <a:ln w="12700">
          <a:solidFill>
            <a:schemeClr val="tx1"/>
          </a:solidFill>
        </a:ln>
      </dgm:spPr>
      <dgm:t>
        <a:bodyPr/>
        <a:lstStyle/>
        <a:p>
          <a:r>
            <a:rPr lang="zh-TW" altLang="en-US" sz="2400" b="1" dirty="0" smtClean="0">
              <a:solidFill>
                <a:sysClr val="windowText" lastClr="000000"/>
              </a:solidFill>
            </a:rPr>
            <a:t>教練車使用費</a:t>
          </a:r>
          <a:endParaRPr lang="zh-TW" altLang="en-US" sz="2400" b="1" dirty="0">
            <a:solidFill>
              <a:sysClr val="windowText" lastClr="000000"/>
            </a:solidFill>
          </a:endParaRPr>
        </a:p>
      </dgm:t>
    </dgm:pt>
    <dgm:pt modelId="{140BB132-2F98-4F99-B3D0-BB66AFF30CD9}" type="parTrans" cxnId="{C4883E39-67D0-4F53-9ACB-906FF52F9D33}">
      <dgm:prSet/>
      <dgm:spPr/>
      <dgm:t>
        <a:bodyPr/>
        <a:lstStyle/>
        <a:p>
          <a:endParaRPr lang="zh-TW" altLang="en-US" sz="2000" b="1"/>
        </a:p>
      </dgm:t>
    </dgm:pt>
    <dgm:pt modelId="{96D0FBBB-3C7E-43DD-A692-9E06103947DE}" type="sibTrans" cxnId="{C4883E39-67D0-4F53-9ACB-906FF52F9D33}">
      <dgm:prSet/>
      <dgm:spPr/>
      <dgm:t>
        <a:bodyPr/>
        <a:lstStyle/>
        <a:p>
          <a:endParaRPr lang="zh-TW" altLang="en-US" sz="2000" b="1"/>
        </a:p>
      </dgm:t>
    </dgm:pt>
    <dgm:pt modelId="{3060E8FE-77A5-48CC-BBD6-DAD54808B4A4}">
      <dgm:prSet phldrT="[文字]" custT="1"/>
      <dgm:spPr>
        <a:solidFill>
          <a:schemeClr val="accent5">
            <a:lumMod val="20000"/>
            <a:lumOff val="80000"/>
          </a:schemeClr>
        </a:solidFill>
        <a:ln w="12700">
          <a:solidFill>
            <a:schemeClr val="tx1"/>
          </a:solidFill>
        </a:ln>
      </dgm:spPr>
      <dgm:t>
        <a:bodyPr/>
        <a:lstStyle/>
        <a:p>
          <a:r>
            <a:rPr lang="zh-TW" altLang="en-US" sz="2400" b="1" dirty="0" smtClean="0">
              <a:solidFill>
                <a:sysClr val="windowText" lastClr="000000"/>
              </a:solidFill>
            </a:rPr>
            <a:t>訓練教學費</a:t>
          </a:r>
          <a:endParaRPr lang="zh-TW" altLang="en-US" sz="2400" b="1" dirty="0">
            <a:solidFill>
              <a:sysClr val="windowText" lastClr="000000"/>
            </a:solidFill>
          </a:endParaRPr>
        </a:p>
      </dgm:t>
    </dgm:pt>
    <dgm:pt modelId="{85713B84-5373-49E9-88B3-4FC64D406DA3}" type="parTrans" cxnId="{90A94C39-278E-436F-AF73-4EF0B03A8C26}">
      <dgm:prSet/>
      <dgm:spPr/>
      <dgm:t>
        <a:bodyPr/>
        <a:lstStyle/>
        <a:p>
          <a:endParaRPr lang="zh-TW" altLang="en-US" sz="2000" b="1"/>
        </a:p>
      </dgm:t>
    </dgm:pt>
    <dgm:pt modelId="{57F814F6-DDFB-4982-B91C-445291B5990D}" type="sibTrans" cxnId="{90A94C39-278E-436F-AF73-4EF0B03A8C26}">
      <dgm:prSet/>
      <dgm:spPr/>
      <dgm:t>
        <a:bodyPr/>
        <a:lstStyle/>
        <a:p>
          <a:endParaRPr lang="zh-TW" altLang="en-US" sz="2000" b="1"/>
        </a:p>
      </dgm:t>
    </dgm:pt>
    <dgm:pt modelId="{D1F80138-1B73-4CF2-B2BA-D145DC19FB19}">
      <dgm:prSet phldrT="[文字]" custT="1"/>
      <dgm:spPr>
        <a:solidFill>
          <a:schemeClr val="accent3">
            <a:lumMod val="20000"/>
            <a:lumOff val="80000"/>
          </a:schemeClr>
        </a:solidFill>
        <a:ln>
          <a:solidFill>
            <a:schemeClr val="tx1"/>
          </a:solidFill>
        </a:ln>
      </dgm:spPr>
      <dgm:t>
        <a:bodyPr/>
        <a:lstStyle/>
        <a:p>
          <a:r>
            <a:rPr lang="zh-TW" altLang="en-US" sz="2400" b="1" dirty="0" smtClean="0">
              <a:solidFill>
                <a:schemeClr val="bg1">
                  <a:lumMod val="75000"/>
                </a:schemeClr>
              </a:solidFill>
            </a:rPr>
            <a:t>稅捐</a:t>
          </a:r>
          <a:endParaRPr lang="zh-TW" altLang="en-US" sz="2400" b="1" dirty="0">
            <a:solidFill>
              <a:schemeClr val="bg1">
                <a:lumMod val="75000"/>
              </a:schemeClr>
            </a:solidFill>
          </a:endParaRPr>
        </a:p>
      </dgm:t>
    </dgm:pt>
    <dgm:pt modelId="{67DE122F-0B59-4B18-A29B-3B187240F2C0}" type="parTrans" cxnId="{3C1E6CCC-BBE6-419B-A395-90C7B109C9AA}">
      <dgm:prSet/>
      <dgm:spPr/>
      <dgm:t>
        <a:bodyPr/>
        <a:lstStyle/>
        <a:p>
          <a:endParaRPr lang="zh-TW" altLang="en-US"/>
        </a:p>
      </dgm:t>
    </dgm:pt>
    <dgm:pt modelId="{E4801028-54D8-4D73-97F0-4C0E5B5A1E3B}" type="sibTrans" cxnId="{3C1E6CCC-BBE6-419B-A395-90C7B109C9AA}">
      <dgm:prSet/>
      <dgm:spPr/>
      <dgm:t>
        <a:bodyPr/>
        <a:lstStyle/>
        <a:p>
          <a:endParaRPr lang="zh-TW" altLang="en-US"/>
        </a:p>
      </dgm:t>
    </dgm:pt>
    <dgm:pt modelId="{3D3D7992-117F-4B4C-9619-EC64FC196472}" type="pres">
      <dgm:prSet presAssocID="{D9063B65-8168-4AFE-A121-2B398D2B858C}" presName="hierChild1" presStyleCnt="0">
        <dgm:presLayoutVars>
          <dgm:orgChart val="1"/>
          <dgm:chPref val="1"/>
          <dgm:dir/>
          <dgm:animOne val="branch"/>
          <dgm:animLvl val="lvl"/>
          <dgm:resizeHandles/>
        </dgm:presLayoutVars>
      </dgm:prSet>
      <dgm:spPr/>
      <dgm:t>
        <a:bodyPr/>
        <a:lstStyle/>
        <a:p>
          <a:endParaRPr lang="zh-TW" altLang="en-US"/>
        </a:p>
      </dgm:t>
    </dgm:pt>
    <dgm:pt modelId="{AD733C4D-5DCC-4331-B605-FEE55F529DE8}" type="pres">
      <dgm:prSet presAssocID="{08C33A89-ADE9-424C-91D2-8806D7A202F3}" presName="hierRoot1" presStyleCnt="0">
        <dgm:presLayoutVars>
          <dgm:hierBranch val="init"/>
        </dgm:presLayoutVars>
      </dgm:prSet>
      <dgm:spPr/>
    </dgm:pt>
    <dgm:pt modelId="{BC631D23-D327-4BF4-B397-ABAB8E9DCF18}" type="pres">
      <dgm:prSet presAssocID="{08C33A89-ADE9-424C-91D2-8806D7A202F3}" presName="rootComposite1" presStyleCnt="0"/>
      <dgm:spPr/>
    </dgm:pt>
    <dgm:pt modelId="{4F0A358D-34A6-43DB-A512-C4572405669D}" type="pres">
      <dgm:prSet presAssocID="{08C33A89-ADE9-424C-91D2-8806D7A202F3}" presName="rootText1" presStyleLbl="node0" presStyleIdx="0" presStyleCnt="1" custScaleX="140226" custScaleY="229879">
        <dgm:presLayoutVars>
          <dgm:chPref val="3"/>
        </dgm:presLayoutVars>
      </dgm:prSet>
      <dgm:spPr/>
      <dgm:t>
        <a:bodyPr/>
        <a:lstStyle/>
        <a:p>
          <a:endParaRPr lang="zh-TW" altLang="en-US"/>
        </a:p>
      </dgm:t>
    </dgm:pt>
    <dgm:pt modelId="{28FEAABB-0153-4FB9-BD39-00A416889FD9}" type="pres">
      <dgm:prSet presAssocID="{08C33A89-ADE9-424C-91D2-8806D7A202F3}" presName="rootConnector1" presStyleLbl="node1" presStyleIdx="0" presStyleCnt="0"/>
      <dgm:spPr/>
      <dgm:t>
        <a:bodyPr/>
        <a:lstStyle/>
        <a:p>
          <a:endParaRPr lang="zh-TW" altLang="en-US"/>
        </a:p>
      </dgm:t>
    </dgm:pt>
    <dgm:pt modelId="{DC513BBE-1DA4-45E4-9871-BE134069A2B5}" type="pres">
      <dgm:prSet presAssocID="{08C33A89-ADE9-424C-91D2-8806D7A202F3}" presName="hierChild2" presStyleCnt="0"/>
      <dgm:spPr/>
    </dgm:pt>
    <dgm:pt modelId="{E2DB45F5-7A45-4CBD-9387-3BC33D3A8E08}" type="pres">
      <dgm:prSet presAssocID="{D7DD4B9C-700F-4137-AF34-C153CCC314E2}" presName="Name64" presStyleLbl="parChTrans1D2" presStyleIdx="0" presStyleCnt="3"/>
      <dgm:spPr/>
      <dgm:t>
        <a:bodyPr/>
        <a:lstStyle/>
        <a:p>
          <a:endParaRPr lang="zh-TW" altLang="en-US"/>
        </a:p>
      </dgm:t>
    </dgm:pt>
    <dgm:pt modelId="{6F9C247D-7DF5-40C9-8AD2-AC2D9A2B0E9F}" type="pres">
      <dgm:prSet presAssocID="{5EA0B416-7980-473B-952D-6579A9A06955}" presName="hierRoot2" presStyleCnt="0">
        <dgm:presLayoutVars>
          <dgm:hierBranch val="init"/>
        </dgm:presLayoutVars>
      </dgm:prSet>
      <dgm:spPr/>
    </dgm:pt>
    <dgm:pt modelId="{76AA1CCC-938C-4D84-A288-91D763919448}" type="pres">
      <dgm:prSet presAssocID="{5EA0B416-7980-473B-952D-6579A9A06955}" presName="rootComposite" presStyleCnt="0"/>
      <dgm:spPr/>
    </dgm:pt>
    <dgm:pt modelId="{B5153DEC-5A62-47A2-B021-045E792DF6A3}" type="pres">
      <dgm:prSet presAssocID="{5EA0B416-7980-473B-952D-6579A9A06955}" presName="rootText" presStyleLbl="node2" presStyleIdx="0" presStyleCnt="3" custScaleX="214220" custScaleY="234120">
        <dgm:presLayoutVars>
          <dgm:chPref val="3"/>
        </dgm:presLayoutVars>
      </dgm:prSet>
      <dgm:spPr/>
      <dgm:t>
        <a:bodyPr/>
        <a:lstStyle/>
        <a:p>
          <a:endParaRPr lang="zh-TW" altLang="en-US"/>
        </a:p>
      </dgm:t>
    </dgm:pt>
    <dgm:pt modelId="{F1FA8F4C-583E-4C43-80D1-A48BF3377DBC}" type="pres">
      <dgm:prSet presAssocID="{5EA0B416-7980-473B-952D-6579A9A06955}" presName="rootConnector" presStyleLbl="node2" presStyleIdx="0" presStyleCnt="3"/>
      <dgm:spPr/>
      <dgm:t>
        <a:bodyPr/>
        <a:lstStyle/>
        <a:p>
          <a:endParaRPr lang="zh-TW" altLang="en-US"/>
        </a:p>
      </dgm:t>
    </dgm:pt>
    <dgm:pt modelId="{02B7BF5D-4F53-4F8E-93EC-1E6A15FAB061}" type="pres">
      <dgm:prSet presAssocID="{5EA0B416-7980-473B-952D-6579A9A06955}" presName="hierChild4" presStyleCnt="0"/>
      <dgm:spPr/>
    </dgm:pt>
    <dgm:pt modelId="{2D91C113-54BE-4025-8C1E-C0B953673C5F}" type="pres">
      <dgm:prSet presAssocID="{69C90F7E-1BEC-44CE-90F9-F59E968EA28C}" presName="Name64" presStyleLbl="parChTrans1D3" presStyleIdx="0" presStyleCnt="5"/>
      <dgm:spPr/>
      <dgm:t>
        <a:bodyPr/>
        <a:lstStyle/>
        <a:p>
          <a:endParaRPr lang="zh-TW" altLang="en-US"/>
        </a:p>
      </dgm:t>
    </dgm:pt>
    <dgm:pt modelId="{ACD6BB41-CE65-450F-B87F-17C80E4C8002}" type="pres">
      <dgm:prSet presAssocID="{F7EA6043-5EEC-42F8-B273-1568A40155F8}" presName="hierRoot2" presStyleCnt="0">
        <dgm:presLayoutVars>
          <dgm:hierBranch val="init"/>
        </dgm:presLayoutVars>
      </dgm:prSet>
      <dgm:spPr/>
    </dgm:pt>
    <dgm:pt modelId="{67FEFAAB-1D0A-4D93-AD4E-3D386789A64E}" type="pres">
      <dgm:prSet presAssocID="{F7EA6043-5EEC-42F8-B273-1568A40155F8}" presName="rootComposite" presStyleCnt="0"/>
      <dgm:spPr/>
    </dgm:pt>
    <dgm:pt modelId="{12927306-6C53-45C7-8413-E8B10F550DEC}" type="pres">
      <dgm:prSet presAssocID="{F7EA6043-5EEC-42F8-B273-1568A40155F8}" presName="rootText" presStyleLbl="node3" presStyleIdx="0" presStyleCnt="5" custScaleX="163597" custScaleY="127403">
        <dgm:presLayoutVars>
          <dgm:chPref val="3"/>
        </dgm:presLayoutVars>
      </dgm:prSet>
      <dgm:spPr/>
      <dgm:t>
        <a:bodyPr/>
        <a:lstStyle/>
        <a:p>
          <a:endParaRPr lang="zh-TW" altLang="en-US"/>
        </a:p>
      </dgm:t>
    </dgm:pt>
    <dgm:pt modelId="{5DBC0368-1F68-419D-A0D3-5D5F9BBEA02C}" type="pres">
      <dgm:prSet presAssocID="{F7EA6043-5EEC-42F8-B273-1568A40155F8}" presName="rootConnector" presStyleLbl="node3" presStyleIdx="0" presStyleCnt="5"/>
      <dgm:spPr/>
      <dgm:t>
        <a:bodyPr/>
        <a:lstStyle/>
        <a:p>
          <a:endParaRPr lang="zh-TW" altLang="en-US"/>
        </a:p>
      </dgm:t>
    </dgm:pt>
    <dgm:pt modelId="{1B47474D-77BB-4B3F-A3AD-3C7EBC67F06C}" type="pres">
      <dgm:prSet presAssocID="{F7EA6043-5EEC-42F8-B273-1568A40155F8}" presName="hierChild4" presStyleCnt="0"/>
      <dgm:spPr/>
    </dgm:pt>
    <dgm:pt modelId="{07F9C589-2B78-4D05-B917-4393E58B6567}" type="pres">
      <dgm:prSet presAssocID="{F7EA6043-5EEC-42F8-B273-1568A40155F8}" presName="hierChild5" presStyleCnt="0"/>
      <dgm:spPr/>
    </dgm:pt>
    <dgm:pt modelId="{D2DC9A60-979D-44A8-9573-B0F19154DB6D}" type="pres">
      <dgm:prSet presAssocID="{4788791D-2AA1-4EFC-B082-56D00B699C28}" presName="Name64" presStyleLbl="parChTrans1D3" presStyleIdx="1" presStyleCnt="5"/>
      <dgm:spPr/>
      <dgm:t>
        <a:bodyPr/>
        <a:lstStyle/>
        <a:p>
          <a:endParaRPr lang="zh-TW" altLang="en-US"/>
        </a:p>
      </dgm:t>
    </dgm:pt>
    <dgm:pt modelId="{29302FAE-B135-4B0F-A2D1-5E8A1353D2DF}" type="pres">
      <dgm:prSet presAssocID="{93D6956F-84B9-4C99-9153-F5E18BDB6415}" presName="hierRoot2" presStyleCnt="0">
        <dgm:presLayoutVars>
          <dgm:hierBranch val="init"/>
        </dgm:presLayoutVars>
      </dgm:prSet>
      <dgm:spPr/>
    </dgm:pt>
    <dgm:pt modelId="{5FB41EDB-D1F8-4A3F-9AC2-0E874CD4CDB6}" type="pres">
      <dgm:prSet presAssocID="{93D6956F-84B9-4C99-9153-F5E18BDB6415}" presName="rootComposite" presStyleCnt="0"/>
      <dgm:spPr/>
    </dgm:pt>
    <dgm:pt modelId="{D2967C37-FDC9-4AB8-8064-167EFEFF2223}" type="pres">
      <dgm:prSet presAssocID="{93D6956F-84B9-4C99-9153-F5E18BDB6415}" presName="rootText" presStyleLbl="node3" presStyleIdx="1" presStyleCnt="5" custScaleX="163597" custScaleY="127403">
        <dgm:presLayoutVars>
          <dgm:chPref val="3"/>
        </dgm:presLayoutVars>
      </dgm:prSet>
      <dgm:spPr/>
      <dgm:t>
        <a:bodyPr/>
        <a:lstStyle/>
        <a:p>
          <a:endParaRPr lang="zh-TW" altLang="en-US"/>
        </a:p>
      </dgm:t>
    </dgm:pt>
    <dgm:pt modelId="{27BB4AEE-DDDB-4549-BEAA-0B5CA5B25813}" type="pres">
      <dgm:prSet presAssocID="{93D6956F-84B9-4C99-9153-F5E18BDB6415}" presName="rootConnector" presStyleLbl="node3" presStyleIdx="1" presStyleCnt="5"/>
      <dgm:spPr/>
      <dgm:t>
        <a:bodyPr/>
        <a:lstStyle/>
        <a:p>
          <a:endParaRPr lang="zh-TW" altLang="en-US"/>
        </a:p>
      </dgm:t>
    </dgm:pt>
    <dgm:pt modelId="{E9FA6D77-78C2-4FF4-AACF-47E06BAB7BD0}" type="pres">
      <dgm:prSet presAssocID="{93D6956F-84B9-4C99-9153-F5E18BDB6415}" presName="hierChild4" presStyleCnt="0"/>
      <dgm:spPr/>
    </dgm:pt>
    <dgm:pt modelId="{AC65DFD0-F939-483C-9AC2-22D0A6BBDF3D}" type="pres">
      <dgm:prSet presAssocID="{93D6956F-84B9-4C99-9153-F5E18BDB6415}" presName="hierChild5" presStyleCnt="0"/>
      <dgm:spPr/>
    </dgm:pt>
    <dgm:pt modelId="{E2BFDA01-10E5-4F40-9E6B-05BB3743EEEE}" type="pres">
      <dgm:prSet presAssocID="{1B9BB24E-58FC-4FDB-9116-B9E49A6BCAEB}" presName="Name64" presStyleLbl="parChTrans1D3" presStyleIdx="2" presStyleCnt="5"/>
      <dgm:spPr/>
      <dgm:t>
        <a:bodyPr/>
        <a:lstStyle/>
        <a:p>
          <a:endParaRPr lang="zh-TW" altLang="en-US"/>
        </a:p>
      </dgm:t>
    </dgm:pt>
    <dgm:pt modelId="{2F0C6D8A-A9DA-4F6F-88B6-96052EC4D971}" type="pres">
      <dgm:prSet presAssocID="{0432547B-77EE-4005-B3BF-9640E3CF46F9}" presName="hierRoot2" presStyleCnt="0">
        <dgm:presLayoutVars>
          <dgm:hierBranch val="init"/>
        </dgm:presLayoutVars>
      </dgm:prSet>
      <dgm:spPr/>
    </dgm:pt>
    <dgm:pt modelId="{D51BF01B-DBE6-4B1A-BCB8-06D2E4EBCD8E}" type="pres">
      <dgm:prSet presAssocID="{0432547B-77EE-4005-B3BF-9640E3CF46F9}" presName="rootComposite" presStyleCnt="0"/>
      <dgm:spPr/>
    </dgm:pt>
    <dgm:pt modelId="{200047C5-158F-4D15-9466-7B6AFA52B841}" type="pres">
      <dgm:prSet presAssocID="{0432547B-77EE-4005-B3BF-9640E3CF46F9}" presName="rootText" presStyleLbl="node3" presStyleIdx="2" presStyleCnt="5" custScaleX="163597" custScaleY="127403">
        <dgm:presLayoutVars>
          <dgm:chPref val="3"/>
        </dgm:presLayoutVars>
      </dgm:prSet>
      <dgm:spPr/>
      <dgm:t>
        <a:bodyPr/>
        <a:lstStyle/>
        <a:p>
          <a:endParaRPr lang="zh-TW" altLang="en-US"/>
        </a:p>
      </dgm:t>
    </dgm:pt>
    <dgm:pt modelId="{858AFDD4-083A-4A6C-A905-80F4BD6718D0}" type="pres">
      <dgm:prSet presAssocID="{0432547B-77EE-4005-B3BF-9640E3CF46F9}" presName="rootConnector" presStyleLbl="node3" presStyleIdx="2" presStyleCnt="5"/>
      <dgm:spPr/>
      <dgm:t>
        <a:bodyPr/>
        <a:lstStyle/>
        <a:p>
          <a:endParaRPr lang="zh-TW" altLang="en-US"/>
        </a:p>
      </dgm:t>
    </dgm:pt>
    <dgm:pt modelId="{F9C530CF-B096-4656-A446-FEF01FC5C02E}" type="pres">
      <dgm:prSet presAssocID="{0432547B-77EE-4005-B3BF-9640E3CF46F9}" presName="hierChild4" presStyleCnt="0"/>
      <dgm:spPr/>
    </dgm:pt>
    <dgm:pt modelId="{C60755F8-6661-453B-BF14-4786F3995F99}" type="pres">
      <dgm:prSet presAssocID="{0432547B-77EE-4005-B3BF-9640E3CF46F9}" presName="hierChild5" presStyleCnt="0"/>
      <dgm:spPr/>
    </dgm:pt>
    <dgm:pt modelId="{670BB965-C07C-4432-814E-A281E5318683}" type="pres">
      <dgm:prSet presAssocID="{5EA0B416-7980-473B-952D-6579A9A06955}" presName="hierChild5" presStyleCnt="0"/>
      <dgm:spPr/>
    </dgm:pt>
    <dgm:pt modelId="{EC100C5D-A819-4373-89F0-9169B4E09D3B}" type="pres">
      <dgm:prSet presAssocID="{55497226-5EA5-4517-8A16-7596A31D177E}" presName="Name64" presStyleLbl="parChTrans1D2" presStyleIdx="1" presStyleCnt="3"/>
      <dgm:spPr/>
      <dgm:t>
        <a:bodyPr/>
        <a:lstStyle/>
        <a:p>
          <a:endParaRPr lang="zh-TW" altLang="en-US"/>
        </a:p>
      </dgm:t>
    </dgm:pt>
    <dgm:pt modelId="{E1D4697F-A159-4D01-9B3D-AEE975F4F87B}" type="pres">
      <dgm:prSet presAssocID="{E9148483-2D97-40B5-8D63-9C03337A2D52}" presName="hierRoot2" presStyleCnt="0">
        <dgm:presLayoutVars>
          <dgm:hierBranch val="init"/>
        </dgm:presLayoutVars>
      </dgm:prSet>
      <dgm:spPr/>
    </dgm:pt>
    <dgm:pt modelId="{8F5774A7-F787-429E-B163-975FDC2699F9}" type="pres">
      <dgm:prSet presAssocID="{E9148483-2D97-40B5-8D63-9C03337A2D52}" presName="rootComposite" presStyleCnt="0"/>
      <dgm:spPr/>
    </dgm:pt>
    <dgm:pt modelId="{4FBE9347-48A7-42B7-84D2-42F761486E20}" type="pres">
      <dgm:prSet presAssocID="{E9148483-2D97-40B5-8D63-9C03337A2D52}" presName="rootText" presStyleLbl="node2" presStyleIdx="1" presStyleCnt="3" custScaleX="214220" custScaleY="234120">
        <dgm:presLayoutVars>
          <dgm:chPref val="3"/>
        </dgm:presLayoutVars>
      </dgm:prSet>
      <dgm:spPr/>
      <dgm:t>
        <a:bodyPr/>
        <a:lstStyle/>
        <a:p>
          <a:endParaRPr lang="zh-TW" altLang="en-US"/>
        </a:p>
      </dgm:t>
    </dgm:pt>
    <dgm:pt modelId="{24DFA755-540A-4FFF-9B3B-E5758BADB4D3}" type="pres">
      <dgm:prSet presAssocID="{E9148483-2D97-40B5-8D63-9C03337A2D52}" presName="rootConnector" presStyleLbl="node2" presStyleIdx="1" presStyleCnt="3"/>
      <dgm:spPr/>
      <dgm:t>
        <a:bodyPr/>
        <a:lstStyle/>
        <a:p>
          <a:endParaRPr lang="zh-TW" altLang="en-US"/>
        </a:p>
      </dgm:t>
    </dgm:pt>
    <dgm:pt modelId="{F6A299C9-B23B-42C7-8CC5-C75CC464B8B4}" type="pres">
      <dgm:prSet presAssocID="{E9148483-2D97-40B5-8D63-9C03337A2D52}" presName="hierChild4" presStyleCnt="0"/>
      <dgm:spPr/>
    </dgm:pt>
    <dgm:pt modelId="{B48CE02C-681C-4AF5-920C-2342A8A32901}" type="pres">
      <dgm:prSet presAssocID="{140BB132-2F98-4F99-B3D0-BB66AFF30CD9}" presName="Name64" presStyleLbl="parChTrans1D3" presStyleIdx="3" presStyleCnt="5"/>
      <dgm:spPr/>
      <dgm:t>
        <a:bodyPr/>
        <a:lstStyle/>
        <a:p>
          <a:endParaRPr lang="zh-TW" altLang="en-US"/>
        </a:p>
      </dgm:t>
    </dgm:pt>
    <dgm:pt modelId="{A398285F-331A-46D4-B16E-9D5B57ACEFB0}" type="pres">
      <dgm:prSet presAssocID="{B0BB6825-9B1B-4820-A021-AB57A9B11165}" presName="hierRoot2" presStyleCnt="0">
        <dgm:presLayoutVars>
          <dgm:hierBranch val="init"/>
        </dgm:presLayoutVars>
      </dgm:prSet>
      <dgm:spPr/>
    </dgm:pt>
    <dgm:pt modelId="{007F6635-0EF1-422C-AAC3-28101A06AA03}" type="pres">
      <dgm:prSet presAssocID="{B0BB6825-9B1B-4820-A021-AB57A9B11165}" presName="rootComposite" presStyleCnt="0"/>
      <dgm:spPr/>
    </dgm:pt>
    <dgm:pt modelId="{8B0FAC7D-BB41-4CA1-9113-D815CA95B540}" type="pres">
      <dgm:prSet presAssocID="{B0BB6825-9B1B-4820-A021-AB57A9B11165}" presName="rootText" presStyleLbl="node3" presStyleIdx="3" presStyleCnt="5" custScaleX="163597" custScaleY="127403">
        <dgm:presLayoutVars>
          <dgm:chPref val="3"/>
        </dgm:presLayoutVars>
      </dgm:prSet>
      <dgm:spPr/>
      <dgm:t>
        <a:bodyPr/>
        <a:lstStyle/>
        <a:p>
          <a:endParaRPr lang="zh-TW" altLang="en-US"/>
        </a:p>
      </dgm:t>
    </dgm:pt>
    <dgm:pt modelId="{4F43D9FE-F43E-4E01-9FDB-C79FE6F5ADDD}" type="pres">
      <dgm:prSet presAssocID="{B0BB6825-9B1B-4820-A021-AB57A9B11165}" presName="rootConnector" presStyleLbl="node3" presStyleIdx="3" presStyleCnt="5"/>
      <dgm:spPr/>
      <dgm:t>
        <a:bodyPr/>
        <a:lstStyle/>
        <a:p>
          <a:endParaRPr lang="zh-TW" altLang="en-US"/>
        </a:p>
      </dgm:t>
    </dgm:pt>
    <dgm:pt modelId="{2C0F25D1-056E-4649-A1DC-065DCB5EFC14}" type="pres">
      <dgm:prSet presAssocID="{B0BB6825-9B1B-4820-A021-AB57A9B11165}" presName="hierChild4" presStyleCnt="0"/>
      <dgm:spPr/>
    </dgm:pt>
    <dgm:pt modelId="{71CFC6BD-2219-42CE-8074-38EC1E70BC4B}" type="pres">
      <dgm:prSet presAssocID="{B0BB6825-9B1B-4820-A021-AB57A9B11165}" presName="hierChild5" presStyleCnt="0"/>
      <dgm:spPr/>
    </dgm:pt>
    <dgm:pt modelId="{9B0F0A0E-1286-40AD-942F-7BB5D0159878}" type="pres">
      <dgm:prSet presAssocID="{85713B84-5373-49E9-88B3-4FC64D406DA3}" presName="Name64" presStyleLbl="parChTrans1D3" presStyleIdx="4" presStyleCnt="5"/>
      <dgm:spPr/>
      <dgm:t>
        <a:bodyPr/>
        <a:lstStyle/>
        <a:p>
          <a:endParaRPr lang="zh-TW" altLang="en-US"/>
        </a:p>
      </dgm:t>
    </dgm:pt>
    <dgm:pt modelId="{10BDAB16-8AA5-45B3-8528-931FF8FE73B6}" type="pres">
      <dgm:prSet presAssocID="{3060E8FE-77A5-48CC-BBD6-DAD54808B4A4}" presName="hierRoot2" presStyleCnt="0">
        <dgm:presLayoutVars>
          <dgm:hierBranch val="init"/>
        </dgm:presLayoutVars>
      </dgm:prSet>
      <dgm:spPr/>
    </dgm:pt>
    <dgm:pt modelId="{8A62BBCE-CE83-4CD3-A693-9D7C1CB950EA}" type="pres">
      <dgm:prSet presAssocID="{3060E8FE-77A5-48CC-BBD6-DAD54808B4A4}" presName="rootComposite" presStyleCnt="0"/>
      <dgm:spPr/>
    </dgm:pt>
    <dgm:pt modelId="{66B495C6-BE86-424E-AC85-87D63F90B123}" type="pres">
      <dgm:prSet presAssocID="{3060E8FE-77A5-48CC-BBD6-DAD54808B4A4}" presName="rootText" presStyleLbl="node3" presStyleIdx="4" presStyleCnt="5" custScaleX="163597" custScaleY="127403">
        <dgm:presLayoutVars>
          <dgm:chPref val="3"/>
        </dgm:presLayoutVars>
      </dgm:prSet>
      <dgm:spPr/>
      <dgm:t>
        <a:bodyPr/>
        <a:lstStyle/>
        <a:p>
          <a:endParaRPr lang="zh-TW" altLang="en-US"/>
        </a:p>
      </dgm:t>
    </dgm:pt>
    <dgm:pt modelId="{BC8E0051-C296-4FFB-8495-0BB7D0DB0A0B}" type="pres">
      <dgm:prSet presAssocID="{3060E8FE-77A5-48CC-BBD6-DAD54808B4A4}" presName="rootConnector" presStyleLbl="node3" presStyleIdx="4" presStyleCnt="5"/>
      <dgm:spPr/>
      <dgm:t>
        <a:bodyPr/>
        <a:lstStyle/>
        <a:p>
          <a:endParaRPr lang="zh-TW" altLang="en-US"/>
        </a:p>
      </dgm:t>
    </dgm:pt>
    <dgm:pt modelId="{B530F507-B3BA-4A51-AA73-84A8E9C7B222}" type="pres">
      <dgm:prSet presAssocID="{3060E8FE-77A5-48CC-BBD6-DAD54808B4A4}" presName="hierChild4" presStyleCnt="0"/>
      <dgm:spPr/>
    </dgm:pt>
    <dgm:pt modelId="{4FA45F95-A2EB-473A-8A86-4EB8D67CF131}" type="pres">
      <dgm:prSet presAssocID="{3060E8FE-77A5-48CC-BBD6-DAD54808B4A4}" presName="hierChild5" presStyleCnt="0"/>
      <dgm:spPr/>
    </dgm:pt>
    <dgm:pt modelId="{DD93ECDC-B6D9-4353-8D0B-BDD14EAC93EB}" type="pres">
      <dgm:prSet presAssocID="{E9148483-2D97-40B5-8D63-9C03337A2D52}" presName="hierChild5" presStyleCnt="0"/>
      <dgm:spPr/>
    </dgm:pt>
    <dgm:pt modelId="{11E402FD-F7A1-495A-A9A7-1F995C67FDDD}" type="pres">
      <dgm:prSet presAssocID="{67DE122F-0B59-4B18-A29B-3B187240F2C0}" presName="Name64" presStyleLbl="parChTrans1D2" presStyleIdx="2" presStyleCnt="3"/>
      <dgm:spPr/>
      <dgm:t>
        <a:bodyPr/>
        <a:lstStyle/>
        <a:p>
          <a:endParaRPr lang="zh-TW" altLang="en-US"/>
        </a:p>
      </dgm:t>
    </dgm:pt>
    <dgm:pt modelId="{87D82895-9E15-4B79-86AB-B5F95C582851}" type="pres">
      <dgm:prSet presAssocID="{D1F80138-1B73-4CF2-B2BA-D145DC19FB19}" presName="hierRoot2" presStyleCnt="0">
        <dgm:presLayoutVars>
          <dgm:hierBranch val="init"/>
        </dgm:presLayoutVars>
      </dgm:prSet>
      <dgm:spPr/>
    </dgm:pt>
    <dgm:pt modelId="{CE0816E7-A48F-4AED-9475-B33E5D50C710}" type="pres">
      <dgm:prSet presAssocID="{D1F80138-1B73-4CF2-B2BA-D145DC19FB19}" presName="rootComposite" presStyleCnt="0"/>
      <dgm:spPr/>
    </dgm:pt>
    <dgm:pt modelId="{C8850B0B-6181-405C-8B64-E983E34EFECD}" type="pres">
      <dgm:prSet presAssocID="{D1F80138-1B73-4CF2-B2BA-D145DC19FB19}" presName="rootText" presStyleLbl="node2" presStyleIdx="2" presStyleCnt="3" custScaleX="214220" custScaleY="163311">
        <dgm:presLayoutVars>
          <dgm:chPref val="3"/>
        </dgm:presLayoutVars>
      </dgm:prSet>
      <dgm:spPr/>
      <dgm:t>
        <a:bodyPr/>
        <a:lstStyle/>
        <a:p>
          <a:endParaRPr lang="zh-TW" altLang="en-US"/>
        </a:p>
      </dgm:t>
    </dgm:pt>
    <dgm:pt modelId="{4FC8EF20-D3B8-49FD-9C0C-FFBEF6F96758}" type="pres">
      <dgm:prSet presAssocID="{D1F80138-1B73-4CF2-B2BA-D145DC19FB19}" presName="rootConnector" presStyleLbl="node2" presStyleIdx="2" presStyleCnt="3"/>
      <dgm:spPr/>
      <dgm:t>
        <a:bodyPr/>
        <a:lstStyle/>
        <a:p>
          <a:endParaRPr lang="zh-TW" altLang="en-US"/>
        </a:p>
      </dgm:t>
    </dgm:pt>
    <dgm:pt modelId="{AE5D7295-D7BD-44DA-8CCD-99C8668CD9B5}" type="pres">
      <dgm:prSet presAssocID="{D1F80138-1B73-4CF2-B2BA-D145DC19FB19}" presName="hierChild4" presStyleCnt="0"/>
      <dgm:spPr/>
    </dgm:pt>
    <dgm:pt modelId="{9D252EA5-A506-43E6-93AA-9D82B3C0B30E}" type="pres">
      <dgm:prSet presAssocID="{D1F80138-1B73-4CF2-B2BA-D145DC19FB19}" presName="hierChild5" presStyleCnt="0"/>
      <dgm:spPr/>
    </dgm:pt>
    <dgm:pt modelId="{A6547FE2-F826-4A33-A7E3-8C835E59CF52}" type="pres">
      <dgm:prSet presAssocID="{08C33A89-ADE9-424C-91D2-8806D7A202F3}" presName="hierChild3" presStyleCnt="0"/>
      <dgm:spPr/>
    </dgm:pt>
  </dgm:ptLst>
  <dgm:cxnLst>
    <dgm:cxn modelId="{6A3EE316-532B-40FB-B093-8D2F8F26EB8B}" type="presOf" srcId="{3060E8FE-77A5-48CC-BBD6-DAD54808B4A4}" destId="{66B495C6-BE86-424E-AC85-87D63F90B123}" srcOrd="0" destOrd="0" presId="urn:microsoft.com/office/officeart/2009/3/layout/HorizontalOrganizationChart"/>
    <dgm:cxn modelId="{27B7ED05-A5E5-470B-B597-F48DE4E7244E}" type="presOf" srcId="{67DE122F-0B59-4B18-A29B-3B187240F2C0}" destId="{11E402FD-F7A1-495A-A9A7-1F995C67FDDD}" srcOrd="0" destOrd="0" presId="urn:microsoft.com/office/officeart/2009/3/layout/HorizontalOrganizationChart"/>
    <dgm:cxn modelId="{19F0C3AC-6124-4BF7-AD71-75C1E1008051}" type="presOf" srcId="{93D6956F-84B9-4C99-9153-F5E18BDB6415}" destId="{D2967C37-FDC9-4AB8-8064-167EFEFF2223}" srcOrd="0" destOrd="0" presId="urn:microsoft.com/office/officeart/2009/3/layout/HorizontalOrganizationChart"/>
    <dgm:cxn modelId="{F45B4DF7-7647-444A-901A-56EAFC576EBA}" srcId="{08C33A89-ADE9-424C-91D2-8806D7A202F3}" destId="{E9148483-2D97-40B5-8D63-9C03337A2D52}" srcOrd="1" destOrd="0" parTransId="{55497226-5EA5-4517-8A16-7596A31D177E}" sibTransId="{23F8F1DE-AD92-4859-BCB9-EC210E6D37AD}"/>
    <dgm:cxn modelId="{C48D300F-1518-4B6B-A0B7-9FA67920865D}" type="presOf" srcId="{5EA0B416-7980-473B-952D-6579A9A06955}" destId="{F1FA8F4C-583E-4C43-80D1-A48BF3377DBC}" srcOrd="1" destOrd="0" presId="urn:microsoft.com/office/officeart/2009/3/layout/HorizontalOrganizationChart"/>
    <dgm:cxn modelId="{ACD1559A-84D4-4C67-9178-156D076D0342}" type="presOf" srcId="{F7EA6043-5EEC-42F8-B273-1568A40155F8}" destId="{12927306-6C53-45C7-8413-E8B10F550DEC}" srcOrd="0" destOrd="0" presId="urn:microsoft.com/office/officeart/2009/3/layout/HorizontalOrganizationChart"/>
    <dgm:cxn modelId="{42093A5E-EDCB-4203-AFDB-878B5248933E}" type="presOf" srcId="{D7DD4B9C-700F-4137-AF34-C153CCC314E2}" destId="{E2DB45F5-7A45-4CBD-9387-3BC33D3A8E08}" srcOrd="0" destOrd="0" presId="urn:microsoft.com/office/officeart/2009/3/layout/HorizontalOrganizationChart"/>
    <dgm:cxn modelId="{EA312684-F1C8-4696-9090-A40591E9AA2B}" type="presOf" srcId="{B0BB6825-9B1B-4820-A021-AB57A9B11165}" destId="{8B0FAC7D-BB41-4CA1-9113-D815CA95B540}" srcOrd="0" destOrd="0" presId="urn:microsoft.com/office/officeart/2009/3/layout/HorizontalOrganizationChart"/>
    <dgm:cxn modelId="{96BCEF23-CFC1-4C9C-95B5-5770312F0AD0}" type="presOf" srcId="{69C90F7E-1BEC-44CE-90F9-F59E968EA28C}" destId="{2D91C113-54BE-4025-8C1E-C0B953673C5F}" srcOrd="0" destOrd="0" presId="urn:microsoft.com/office/officeart/2009/3/layout/HorizontalOrganizationChart"/>
    <dgm:cxn modelId="{676713F9-65B3-420B-AACE-2CB8AA50E796}" type="presOf" srcId="{55497226-5EA5-4517-8A16-7596A31D177E}" destId="{EC100C5D-A819-4373-89F0-9169B4E09D3B}" srcOrd="0" destOrd="0" presId="urn:microsoft.com/office/officeart/2009/3/layout/HorizontalOrganizationChart"/>
    <dgm:cxn modelId="{739E36D2-393F-41D8-8381-4B192AB5E03D}" type="presOf" srcId="{08C33A89-ADE9-424C-91D2-8806D7A202F3}" destId="{4F0A358D-34A6-43DB-A512-C4572405669D}" srcOrd="0" destOrd="0" presId="urn:microsoft.com/office/officeart/2009/3/layout/HorizontalOrganizationChart"/>
    <dgm:cxn modelId="{338009A6-BC15-4DB7-B7CE-B76D28A94A1E}" type="presOf" srcId="{D9063B65-8168-4AFE-A121-2B398D2B858C}" destId="{3D3D7992-117F-4B4C-9619-EC64FC196472}" srcOrd="0" destOrd="0" presId="urn:microsoft.com/office/officeart/2009/3/layout/HorizontalOrganizationChart"/>
    <dgm:cxn modelId="{655D572E-D5DD-4CEB-8C64-DC5CB079D20E}" srcId="{D9063B65-8168-4AFE-A121-2B398D2B858C}" destId="{08C33A89-ADE9-424C-91D2-8806D7A202F3}" srcOrd="0" destOrd="0" parTransId="{741B82D0-AD17-4D57-A516-F74ADB30C52C}" sibTransId="{AB2A1E06-EC4F-45D0-A45F-4AA8AD9BA20A}"/>
    <dgm:cxn modelId="{1B710525-1392-4737-AFB0-2D0F343B14E1}" type="presOf" srcId="{E9148483-2D97-40B5-8D63-9C03337A2D52}" destId="{24DFA755-540A-4FFF-9B3B-E5758BADB4D3}" srcOrd="1" destOrd="0" presId="urn:microsoft.com/office/officeart/2009/3/layout/HorizontalOrganizationChart"/>
    <dgm:cxn modelId="{2B49BFED-B9D5-4618-BC48-5D6002ADB627}" type="presOf" srcId="{0432547B-77EE-4005-B3BF-9640E3CF46F9}" destId="{200047C5-158F-4D15-9466-7B6AFA52B841}" srcOrd="0" destOrd="0" presId="urn:microsoft.com/office/officeart/2009/3/layout/HorizontalOrganizationChart"/>
    <dgm:cxn modelId="{04BE1580-3559-45F5-8823-9BFEFD4A3556}" srcId="{5EA0B416-7980-473B-952D-6579A9A06955}" destId="{0432547B-77EE-4005-B3BF-9640E3CF46F9}" srcOrd="2" destOrd="0" parTransId="{1B9BB24E-58FC-4FDB-9116-B9E49A6BCAEB}" sibTransId="{D813C471-F555-44F6-8FFE-817D944E901B}"/>
    <dgm:cxn modelId="{915051E6-0E6C-4F14-8D08-A535E5F1586A}" type="presOf" srcId="{B0BB6825-9B1B-4820-A021-AB57A9B11165}" destId="{4F43D9FE-F43E-4E01-9FDB-C79FE6F5ADDD}" srcOrd="1" destOrd="0" presId="urn:microsoft.com/office/officeart/2009/3/layout/HorizontalOrganizationChart"/>
    <dgm:cxn modelId="{8A954C33-B3D3-410B-BEB2-19C6B776CCAB}" type="presOf" srcId="{E9148483-2D97-40B5-8D63-9C03337A2D52}" destId="{4FBE9347-48A7-42B7-84D2-42F761486E20}" srcOrd="0" destOrd="0" presId="urn:microsoft.com/office/officeart/2009/3/layout/HorizontalOrganizationChart"/>
    <dgm:cxn modelId="{5B131614-7BFF-426C-A592-A49C5DE2B3BA}" type="presOf" srcId="{85713B84-5373-49E9-88B3-4FC64D406DA3}" destId="{9B0F0A0E-1286-40AD-942F-7BB5D0159878}" srcOrd="0" destOrd="0" presId="urn:microsoft.com/office/officeart/2009/3/layout/HorizontalOrganizationChart"/>
    <dgm:cxn modelId="{3C1E6CCC-BBE6-419B-A395-90C7B109C9AA}" srcId="{08C33A89-ADE9-424C-91D2-8806D7A202F3}" destId="{D1F80138-1B73-4CF2-B2BA-D145DC19FB19}" srcOrd="2" destOrd="0" parTransId="{67DE122F-0B59-4B18-A29B-3B187240F2C0}" sibTransId="{E4801028-54D8-4D73-97F0-4C0E5B5A1E3B}"/>
    <dgm:cxn modelId="{CB4A50B8-BFAF-426C-869A-0ADEBCF9708F}" type="presOf" srcId="{5EA0B416-7980-473B-952D-6579A9A06955}" destId="{B5153DEC-5A62-47A2-B021-045E792DF6A3}" srcOrd="0" destOrd="0" presId="urn:microsoft.com/office/officeart/2009/3/layout/HorizontalOrganizationChart"/>
    <dgm:cxn modelId="{C4883E39-67D0-4F53-9ACB-906FF52F9D33}" srcId="{E9148483-2D97-40B5-8D63-9C03337A2D52}" destId="{B0BB6825-9B1B-4820-A021-AB57A9B11165}" srcOrd="0" destOrd="0" parTransId="{140BB132-2F98-4F99-B3D0-BB66AFF30CD9}" sibTransId="{96D0FBBB-3C7E-43DD-A692-9E06103947DE}"/>
    <dgm:cxn modelId="{DAB9BB41-452A-4FEA-940E-89B3A3120D9F}" type="presOf" srcId="{140BB132-2F98-4F99-B3D0-BB66AFF30CD9}" destId="{B48CE02C-681C-4AF5-920C-2342A8A32901}" srcOrd="0" destOrd="0" presId="urn:microsoft.com/office/officeart/2009/3/layout/HorizontalOrganizationChart"/>
    <dgm:cxn modelId="{3D38C6A7-4E4D-47C3-AE9E-9EFC7E8DB808}" type="presOf" srcId="{1B9BB24E-58FC-4FDB-9116-B9E49A6BCAEB}" destId="{E2BFDA01-10E5-4F40-9E6B-05BB3743EEEE}" srcOrd="0" destOrd="0" presId="urn:microsoft.com/office/officeart/2009/3/layout/HorizontalOrganizationChart"/>
    <dgm:cxn modelId="{9493A322-987E-4FF1-9E5E-7445BD83CB07}" srcId="{5EA0B416-7980-473B-952D-6579A9A06955}" destId="{F7EA6043-5EEC-42F8-B273-1568A40155F8}" srcOrd="0" destOrd="0" parTransId="{69C90F7E-1BEC-44CE-90F9-F59E968EA28C}" sibTransId="{B0DCACE9-52D0-4773-9FCA-70968A322743}"/>
    <dgm:cxn modelId="{9CFD586B-AF02-46D6-BFC1-1CF8E417428D}" type="presOf" srcId="{4788791D-2AA1-4EFC-B082-56D00B699C28}" destId="{D2DC9A60-979D-44A8-9573-B0F19154DB6D}" srcOrd="0" destOrd="0" presId="urn:microsoft.com/office/officeart/2009/3/layout/HorizontalOrganizationChart"/>
    <dgm:cxn modelId="{8CAD81FF-1098-4FDA-B3A7-69DFF12F1043}" type="presOf" srcId="{3060E8FE-77A5-48CC-BBD6-DAD54808B4A4}" destId="{BC8E0051-C296-4FFB-8495-0BB7D0DB0A0B}" srcOrd="1" destOrd="0" presId="urn:microsoft.com/office/officeart/2009/3/layout/HorizontalOrganizationChart"/>
    <dgm:cxn modelId="{725A36CA-A4FC-4A1F-B6F5-021E891736F4}" type="presOf" srcId="{08C33A89-ADE9-424C-91D2-8806D7A202F3}" destId="{28FEAABB-0153-4FB9-BD39-00A416889FD9}" srcOrd="1" destOrd="0" presId="urn:microsoft.com/office/officeart/2009/3/layout/HorizontalOrganizationChart"/>
    <dgm:cxn modelId="{90A94C39-278E-436F-AF73-4EF0B03A8C26}" srcId="{E9148483-2D97-40B5-8D63-9C03337A2D52}" destId="{3060E8FE-77A5-48CC-BBD6-DAD54808B4A4}" srcOrd="1" destOrd="0" parTransId="{85713B84-5373-49E9-88B3-4FC64D406DA3}" sibTransId="{57F814F6-DDFB-4982-B91C-445291B5990D}"/>
    <dgm:cxn modelId="{D51BE86B-75F9-40B9-A25A-EA6A445BC943}" type="presOf" srcId="{0432547B-77EE-4005-B3BF-9640E3CF46F9}" destId="{858AFDD4-083A-4A6C-A905-80F4BD6718D0}" srcOrd="1" destOrd="0" presId="urn:microsoft.com/office/officeart/2009/3/layout/HorizontalOrganizationChart"/>
    <dgm:cxn modelId="{A074E124-3E08-464B-9E71-BD96B5DFD588}" type="presOf" srcId="{D1F80138-1B73-4CF2-B2BA-D145DC19FB19}" destId="{4FC8EF20-D3B8-49FD-9C0C-FFBEF6F96758}" srcOrd="1" destOrd="0" presId="urn:microsoft.com/office/officeart/2009/3/layout/HorizontalOrganizationChart"/>
    <dgm:cxn modelId="{4B82D07E-43D5-416E-8EC8-C1CAE95372C1}" type="presOf" srcId="{D1F80138-1B73-4CF2-B2BA-D145DC19FB19}" destId="{C8850B0B-6181-405C-8B64-E983E34EFECD}" srcOrd="0" destOrd="0" presId="urn:microsoft.com/office/officeart/2009/3/layout/HorizontalOrganizationChart"/>
    <dgm:cxn modelId="{737A3537-D752-4188-99D6-A6E29287EBAC}" type="presOf" srcId="{F7EA6043-5EEC-42F8-B273-1568A40155F8}" destId="{5DBC0368-1F68-419D-A0D3-5D5F9BBEA02C}" srcOrd="1" destOrd="0" presId="urn:microsoft.com/office/officeart/2009/3/layout/HorizontalOrganizationChart"/>
    <dgm:cxn modelId="{22DB4241-C3A2-40E3-8350-188DD8777584}" srcId="{08C33A89-ADE9-424C-91D2-8806D7A202F3}" destId="{5EA0B416-7980-473B-952D-6579A9A06955}" srcOrd="0" destOrd="0" parTransId="{D7DD4B9C-700F-4137-AF34-C153CCC314E2}" sibTransId="{2D292088-8879-46F0-BBCB-C16F503EDB3F}"/>
    <dgm:cxn modelId="{C6E2C956-CCC1-4490-AF53-D32C0C9F2786}" srcId="{5EA0B416-7980-473B-952D-6579A9A06955}" destId="{93D6956F-84B9-4C99-9153-F5E18BDB6415}" srcOrd="1" destOrd="0" parTransId="{4788791D-2AA1-4EFC-B082-56D00B699C28}" sibTransId="{F96E713E-639D-4B96-8FA8-D11E9AB75A10}"/>
    <dgm:cxn modelId="{58A0A4B2-E017-4EBD-936F-5A282545A8E7}" type="presOf" srcId="{93D6956F-84B9-4C99-9153-F5E18BDB6415}" destId="{27BB4AEE-DDDB-4549-BEAA-0B5CA5B25813}" srcOrd="1" destOrd="0" presId="urn:microsoft.com/office/officeart/2009/3/layout/HorizontalOrganizationChart"/>
    <dgm:cxn modelId="{EA09F080-211E-4790-9495-6F78FA958821}" type="presParOf" srcId="{3D3D7992-117F-4B4C-9619-EC64FC196472}" destId="{AD733C4D-5DCC-4331-B605-FEE55F529DE8}" srcOrd="0" destOrd="0" presId="urn:microsoft.com/office/officeart/2009/3/layout/HorizontalOrganizationChart"/>
    <dgm:cxn modelId="{A0DDF9A2-E0D7-40CA-BC14-DC31832718DF}" type="presParOf" srcId="{AD733C4D-5DCC-4331-B605-FEE55F529DE8}" destId="{BC631D23-D327-4BF4-B397-ABAB8E9DCF18}" srcOrd="0" destOrd="0" presId="urn:microsoft.com/office/officeart/2009/3/layout/HorizontalOrganizationChart"/>
    <dgm:cxn modelId="{329FEFAC-1A0A-4AE4-8A63-FB614129CB8D}" type="presParOf" srcId="{BC631D23-D327-4BF4-B397-ABAB8E9DCF18}" destId="{4F0A358D-34A6-43DB-A512-C4572405669D}" srcOrd="0" destOrd="0" presId="urn:microsoft.com/office/officeart/2009/3/layout/HorizontalOrganizationChart"/>
    <dgm:cxn modelId="{96F82547-A25D-4E50-ABFA-71E365F298CB}" type="presParOf" srcId="{BC631D23-D327-4BF4-B397-ABAB8E9DCF18}" destId="{28FEAABB-0153-4FB9-BD39-00A416889FD9}" srcOrd="1" destOrd="0" presId="urn:microsoft.com/office/officeart/2009/3/layout/HorizontalOrganizationChart"/>
    <dgm:cxn modelId="{09750E5C-0B17-4BF2-B309-FC65F9A397CA}" type="presParOf" srcId="{AD733C4D-5DCC-4331-B605-FEE55F529DE8}" destId="{DC513BBE-1DA4-45E4-9871-BE134069A2B5}" srcOrd="1" destOrd="0" presId="urn:microsoft.com/office/officeart/2009/3/layout/HorizontalOrganizationChart"/>
    <dgm:cxn modelId="{B6AC8641-B0CE-474E-A53D-DE308C22980F}" type="presParOf" srcId="{DC513BBE-1DA4-45E4-9871-BE134069A2B5}" destId="{E2DB45F5-7A45-4CBD-9387-3BC33D3A8E08}" srcOrd="0" destOrd="0" presId="urn:microsoft.com/office/officeart/2009/3/layout/HorizontalOrganizationChart"/>
    <dgm:cxn modelId="{B93716D4-DB48-4CD9-AF78-D61A8FC896DE}" type="presParOf" srcId="{DC513BBE-1DA4-45E4-9871-BE134069A2B5}" destId="{6F9C247D-7DF5-40C9-8AD2-AC2D9A2B0E9F}" srcOrd="1" destOrd="0" presId="urn:microsoft.com/office/officeart/2009/3/layout/HorizontalOrganizationChart"/>
    <dgm:cxn modelId="{DF835A27-0185-46BE-BF9C-C4DD4E6576AD}" type="presParOf" srcId="{6F9C247D-7DF5-40C9-8AD2-AC2D9A2B0E9F}" destId="{76AA1CCC-938C-4D84-A288-91D763919448}" srcOrd="0" destOrd="0" presId="urn:microsoft.com/office/officeart/2009/3/layout/HorizontalOrganizationChart"/>
    <dgm:cxn modelId="{4EF365C8-D89B-4942-ACF9-8009E1BD5C57}" type="presParOf" srcId="{76AA1CCC-938C-4D84-A288-91D763919448}" destId="{B5153DEC-5A62-47A2-B021-045E792DF6A3}" srcOrd="0" destOrd="0" presId="urn:microsoft.com/office/officeart/2009/3/layout/HorizontalOrganizationChart"/>
    <dgm:cxn modelId="{DBF71F60-5BF3-444D-B72E-6AADB0348019}" type="presParOf" srcId="{76AA1CCC-938C-4D84-A288-91D763919448}" destId="{F1FA8F4C-583E-4C43-80D1-A48BF3377DBC}" srcOrd="1" destOrd="0" presId="urn:microsoft.com/office/officeart/2009/3/layout/HorizontalOrganizationChart"/>
    <dgm:cxn modelId="{8B96A8F1-8932-4981-8F22-21D3F4DA75DE}" type="presParOf" srcId="{6F9C247D-7DF5-40C9-8AD2-AC2D9A2B0E9F}" destId="{02B7BF5D-4F53-4F8E-93EC-1E6A15FAB061}" srcOrd="1" destOrd="0" presId="urn:microsoft.com/office/officeart/2009/3/layout/HorizontalOrganizationChart"/>
    <dgm:cxn modelId="{4E87CFE2-7935-4D2D-B1A9-5FEFA8AD9E4F}" type="presParOf" srcId="{02B7BF5D-4F53-4F8E-93EC-1E6A15FAB061}" destId="{2D91C113-54BE-4025-8C1E-C0B953673C5F}" srcOrd="0" destOrd="0" presId="urn:microsoft.com/office/officeart/2009/3/layout/HorizontalOrganizationChart"/>
    <dgm:cxn modelId="{3E491519-78C0-4137-B21E-A60559B1CA0C}" type="presParOf" srcId="{02B7BF5D-4F53-4F8E-93EC-1E6A15FAB061}" destId="{ACD6BB41-CE65-450F-B87F-17C80E4C8002}" srcOrd="1" destOrd="0" presId="urn:microsoft.com/office/officeart/2009/3/layout/HorizontalOrganizationChart"/>
    <dgm:cxn modelId="{F7EDB935-BD73-4867-88A7-F0368C338917}" type="presParOf" srcId="{ACD6BB41-CE65-450F-B87F-17C80E4C8002}" destId="{67FEFAAB-1D0A-4D93-AD4E-3D386789A64E}" srcOrd="0" destOrd="0" presId="urn:microsoft.com/office/officeart/2009/3/layout/HorizontalOrganizationChart"/>
    <dgm:cxn modelId="{03DB5245-E924-4D73-979D-6A93982975E8}" type="presParOf" srcId="{67FEFAAB-1D0A-4D93-AD4E-3D386789A64E}" destId="{12927306-6C53-45C7-8413-E8B10F550DEC}" srcOrd="0" destOrd="0" presId="urn:microsoft.com/office/officeart/2009/3/layout/HorizontalOrganizationChart"/>
    <dgm:cxn modelId="{4D656827-E1F7-474F-A5F6-0ABE44709D86}" type="presParOf" srcId="{67FEFAAB-1D0A-4D93-AD4E-3D386789A64E}" destId="{5DBC0368-1F68-419D-A0D3-5D5F9BBEA02C}" srcOrd="1" destOrd="0" presId="urn:microsoft.com/office/officeart/2009/3/layout/HorizontalOrganizationChart"/>
    <dgm:cxn modelId="{17865870-3378-4E7E-8E50-15CDBD6476CB}" type="presParOf" srcId="{ACD6BB41-CE65-450F-B87F-17C80E4C8002}" destId="{1B47474D-77BB-4B3F-A3AD-3C7EBC67F06C}" srcOrd="1" destOrd="0" presId="urn:microsoft.com/office/officeart/2009/3/layout/HorizontalOrganizationChart"/>
    <dgm:cxn modelId="{653094EB-BA7F-42C0-B85E-F446273B15DF}" type="presParOf" srcId="{ACD6BB41-CE65-450F-B87F-17C80E4C8002}" destId="{07F9C589-2B78-4D05-B917-4393E58B6567}" srcOrd="2" destOrd="0" presId="urn:microsoft.com/office/officeart/2009/3/layout/HorizontalOrganizationChart"/>
    <dgm:cxn modelId="{00CAEC19-7549-4865-BB56-7A286BC8CC93}" type="presParOf" srcId="{02B7BF5D-4F53-4F8E-93EC-1E6A15FAB061}" destId="{D2DC9A60-979D-44A8-9573-B0F19154DB6D}" srcOrd="2" destOrd="0" presId="urn:microsoft.com/office/officeart/2009/3/layout/HorizontalOrganizationChart"/>
    <dgm:cxn modelId="{D765AD9F-15BF-4509-9F89-107CCC4CD12B}" type="presParOf" srcId="{02B7BF5D-4F53-4F8E-93EC-1E6A15FAB061}" destId="{29302FAE-B135-4B0F-A2D1-5E8A1353D2DF}" srcOrd="3" destOrd="0" presId="urn:microsoft.com/office/officeart/2009/3/layout/HorizontalOrganizationChart"/>
    <dgm:cxn modelId="{3B7B4C6B-997B-44B0-B3FC-68534E7B87EF}" type="presParOf" srcId="{29302FAE-B135-4B0F-A2D1-5E8A1353D2DF}" destId="{5FB41EDB-D1F8-4A3F-9AC2-0E874CD4CDB6}" srcOrd="0" destOrd="0" presId="urn:microsoft.com/office/officeart/2009/3/layout/HorizontalOrganizationChart"/>
    <dgm:cxn modelId="{9635ADEF-9835-4F2E-99E8-45B7DCB5B0D5}" type="presParOf" srcId="{5FB41EDB-D1F8-4A3F-9AC2-0E874CD4CDB6}" destId="{D2967C37-FDC9-4AB8-8064-167EFEFF2223}" srcOrd="0" destOrd="0" presId="urn:microsoft.com/office/officeart/2009/3/layout/HorizontalOrganizationChart"/>
    <dgm:cxn modelId="{FE9B48C0-5126-42FC-9B71-370CF891C338}" type="presParOf" srcId="{5FB41EDB-D1F8-4A3F-9AC2-0E874CD4CDB6}" destId="{27BB4AEE-DDDB-4549-BEAA-0B5CA5B25813}" srcOrd="1" destOrd="0" presId="urn:microsoft.com/office/officeart/2009/3/layout/HorizontalOrganizationChart"/>
    <dgm:cxn modelId="{0E7585B2-B4AF-4B7E-9BC2-67647DD94AA8}" type="presParOf" srcId="{29302FAE-B135-4B0F-A2D1-5E8A1353D2DF}" destId="{E9FA6D77-78C2-4FF4-AACF-47E06BAB7BD0}" srcOrd="1" destOrd="0" presId="urn:microsoft.com/office/officeart/2009/3/layout/HorizontalOrganizationChart"/>
    <dgm:cxn modelId="{C2801A60-44F9-46D8-84DD-AD8B15FB9D4F}" type="presParOf" srcId="{29302FAE-B135-4B0F-A2D1-5E8A1353D2DF}" destId="{AC65DFD0-F939-483C-9AC2-22D0A6BBDF3D}" srcOrd="2" destOrd="0" presId="urn:microsoft.com/office/officeart/2009/3/layout/HorizontalOrganizationChart"/>
    <dgm:cxn modelId="{27C6673D-D3B3-4DCF-8FD2-F0DE091EBECB}" type="presParOf" srcId="{02B7BF5D-4F53-4F8E-93EC-1E6A15FAB061}" destId="{E2BFDA01-10E5-4F40-9E6B-05BB3743EEEE}" srcOrd="4" destOrd="0" presId="urn:microsoft.com/office/officeart/2009/3/layout/HorizontalOrganizationChart"/>
    <dgm:cxn modelId="{C6C545A4-64A1-43E2-8036-F29EDDE65382}" type="presParOf" srcId="{02B7BF5D-4F53-4F8E-93EC-1E6A15FAB061}" destId="{2F0C6D8A-A9DA-4F6F-88B6-96052EC4D971}" srcOrd="5" destOrd="0" presId="urn:microsoft.com/office/officeart/2009/3/layout/HorizontalOrganizationChart"/>
    <dgm:cxn modelId="{062E7F93-86EE-47FF-8776-C50AFD2CB5F1}" type="presParOf" srcId="{2F0C6D8A-A9DA-4F6F-88B6-96052EC4D971}" destId="{D51BF01B-DBE6-4B1A-BCB8-06D2E4EBCD8E}" srcOrd="0" destOrd="0" presId="urn:microsoft.com/office/officeart/2009/3/layout/HorizontalOrganizationChart"/>
    <dgm:cxn modelId="{A168746D-B18A-4C13-A38A-29C5D8B74436}" type="presParOf" srcId="{D51BF01B-DBE6-4B1A-BCB8-06D2E4EBCD8E}" destId="{200047C5-158F-4D15-9466-7B6AFA52B841}" srcOrd="0" destOrd="0" presId="urn:microsoft.com/office/officeart/2009/3/layout/HorizontalOrganizationChart"/>
    <dgm:cxn modelId="{69A5BCF5-07C4-4F3B-AA82-C70D0E014595}" type="presParOf" srcId="{D51BF01B-DBE6-4B1A-BCB8-06D2E4EBCD8E}" destId="{858AFDD4-083A-4A6C-A905-80F4BD6718D0}" srcOrd="1" destOrd="0" presId="urn:microsoft.com/office/officeart/2009/3/layout/HorizontalOrganizationChart"/>
    <dgm:cxn modelId="{72FF7E02-D7A8-4B36-AA2F-B62C3DE1520A}" type="presParOf" srcId="{2F0C6D8A-A9DA-4F6F-88B6-96052EC4D971}" destId="{F9C530CF-B096-4656-A446-FEF01FC5C02E}" srcOrd="1" destOrd="0" presId="urn:microsoft.com/office/officeart/2009/3/layout/HorizontalOrganizationChart"/>
    <dgm:cxn modelId="{5FAA4E45-30B9-469A-8DEE-F35D4E884619}" type="presParOf" srcId="{2F0C6D8A-A9DA-4F6F-88B6-96052EC4D971}" destId="{C60755F8-6661-453B-BF14-4786F3995F99}" srcOrd="2" destOrd="0" presId="urn:microsoft.com/office/officeart/2009/3/layout/HorizontalOrganizationChart"/>
    <dgm:cxn modelId="{CCCDEF4A-C9D8-401D-8C72-78AE12F0748C}" type="presParOf" srcId="{6F9C247D-7DF5-40C9-8AD2-AC2D9A2B0E9F}" destId="{670BB965-C07C-4432-814E-A281E5318683}" srcOrd="2" destOrd="0" presId="urn:microsoft.com/office/officeart/2009/3/layout/HorizontalOrganizationChart"/>
    <dgm:cxn modelId="{881CFC95-05A2-4B7A-98CF-C46FD86A457A}" type="presParOf" srcId="{DC513BBE-1DA4-45E4-9871-BE134069A2B5}" destId="{EC100C5D-A819-4373-89F0-9169B4E09D3B}" srcOrd="2" destOrd="0" presId="urn:microsoft.com/office/officeart/2009/3/layout/HorizontalOrganizationChart"/>
    <dgm:cxn modelId="{580C1731-104F-44BB-B6EF-47BD82619019}" type="presParOf" srcId="{DC513BBE-1DA4-45E4-9871-BE134069A2B5}" destId="{E1D4697F-A159-4D01-9B3D-AEE975F4F87B}" srcOrd="3" destOrd="0" presId="urn:microsoft.com/office/officeart/2009/3/layout/HorizontalOrganizationChart"/>
    <dgm:cxn modelId="{9673AE95-2D22-4E2C-84DA-F20E0BD15398}" type="presParOf" srcId="{E1D4697F-A159-4D01-9B3D-AEE975F4F87B}" destId="{8F5774A7-F787-429E-B163-975FDC2699F9}" srcOrd="0" destOrd="0" presId="urn:microsoft.com/office/officeart/2009/3/layout/HorizontalOrganizationChart"/>
    <dgm:cxn modelId="{CB42F5A9-017E-49D7-8CF7-5F70A550AADE}" type="presParOf" srcId="{8F5774A7-F787-429E-B163-975FDC2699F9}" destId="{4FBE9347-48A7-42B7-84D2-42F761486E20}" srcOrd="0" destOrd="0" presId="urn:microsoft.com/office/officeart/2009/3/layout/HorizontalOrganizationChart"/>
    <dgm:cxn modelId="{CB4D3154-8E6F-449D-8D80-11FF7C832C3A}" type="presParOf" srcId="{8F5774A7-F787-429E-B163-975FDC2699F9}" destId="{24DFA755-540A-4FFF-9B3B-E5758BADB4D3}" srcOrd="1" destOrd="0" presId="urn:microsoft.com/office/officeart/2009/3/layout/HorizontalOrganizationChart"/>
    <dgm:cxn modelId="{C47E33EE-44FB-4CC8-AE64-6A337603981C}" type="presParOf" srcId="{E1D4697F-A159-4D01-9B3D-AEE975F4F87B}" destId="{F6A299C9-B23B-42C7-8CC5-C75CC464B8B4}" srcOrd="1" destOrd="0" presId="urn:microsoft.com/office/officeart/2009/3/layout/HorizontalOrganizationChart"/>
    <dgm:cxn modelId="{0DF2F3D4-3BCF-4CE3-AC3E-4D4B0882C2FC}" type="presParOf" srcId="{F6A299C9-B23B-42C7-8CC5-C75CC464B8B4}" destId="{B48CE02C-681C-4AF5-920C-2342A8A32901}" srcOrd="0" destOrd="0" presId="urn:microsoft.com/office/officeart/2009/3/layout/HorizontalOrganizationChart"/>
    <dgm:cxn modelId="{BAC53092-C4BE-4E01-9641-054417607429}" type="presParOf" srcId="{F6A299C9-B23B-42C7-8CC5-C75CC464B8B4}" destId="{A398285F-331A-46D4-B16E-9D5B57ACEFB0}" srcOrd="1" destOrd="0" presId="urn:microsoft.com/office/officeart/2009/3/layout/HorizontalOrganizationChart"/>
    <dgm:cxn modelId="{3CCF81A8-7C6C-40D4-BC01-DF9960AEEBD2}" type="presParOf" srcId="{A398285F-331A-46D4-B16E-9D5B57ACEFB0}" destId="{007F6635-0EF1-422C-AAC3-28101A06AA03}" srcOrd="0" destOrd="0" presId="urn:microsoft.com/office/officeart/2009/3/layout/HorizontalOrganizationChart"/>
    <dgm:cxn modelId="{53F4A44B-28C7-4A9A-BAC0-316420BCF077}" type="presParOf" srcId="{007F6635-0EF1-422C-AAC3-28101A06AA03}" destId="{8B0FAC7D-BB41-4CA1-9113-D815CA95B540}" srcOrd="0" destOrd="0" presId="urn:microsoft.com/office/officeart/2009/3/layout/HorizontalOrganizationChart"/>
    <dgm:cxn modelId="{4C0BDF71-D204-4044-93F6-2B1183159904}" type="presParOf" srcId="{007F6635-0EF1-422C-AAC3-28101A06AA03}" destId="{4F43D9FE-F43E-4E01-9FDB-C79FE6F5ADDD}" srcOrd="1" destOrd="0" presId="urn:microsoft.com/office/officeart/2009/3/layout/HorizontalOrganizationChart"/>
    <dgm:cxn modelId="{13F298A9-89DE-456A-9B5B-D8523F8E76A4}" type="presParOf" srcId="{A398285F-331A-46D4-B16E-9D5B57ACEFB0}" destId="{2C0F25D1-056E-4649-A1DC-065DCB5EFC14}" srcOrd="1" destOrd="0" presId="urn:microsoft.com/office/officeart/2009/3/layout/HorizontalOrganizationChart"/>
    <dgm:cxn modelId="{20943554-C3F8-40D9-8961-3DE952911126}" type="presParOf" srcId="{A398285F-331A-46D4-B16E-9D5B57ACEFB0}" destId="{71CFC6BD-2219-42CE-8074-38EC1E70BC4B}" srcOrd="2" destOrd="0" presId="urn:microsoft.com/office/officeart/2009/3/layout/HorizontalOrganizationChart"/>
    <dgm:cxn modelId="{7F3BDDEC-4FB8-4987-9A45-474E24AE4E67}" type="presParOf" srcId="{F6A299C9-B23B-42C7-8CC5-C75CC464B8B4}" destId="{9B0F0A0E-1286-40AD-942F-7BB5D0159878}" srcOrd="2" destOrd="0" presId="urn:microsoft.com/office/officeart/2009/3/layout/HorizontalOrganizationChart"/>
    <dgm:cxn modelId="{6FA1A956-0F0D-46D1-8078-B9C9022B8453}" type="presParOf" srcId="{F6A299C9-B23B-42C7-8CC5-C75CC464B8B4}" destId="{10BDAB16-8AA5-45B3-8528-931FF8FE73B6}" srcOrd="3" destOrd="0" presId="urn:microsoft.com/office/officeart/2009/3/layout/HorizontalOrganizationChart"/>
    <dgm:cxn modelId="{60B7F055-DE66-4D4A-8043-7450D9D85465}" type="presParOf" srcId="{10BDAB16-8AA5-45B3-8528-931FF8FE73B6}" destId="{8A62BBCE-CE83-4CD3-A693-9D7C1CB950EA}" srcOrd="0" destOrd="0" presId="urn:microsoft.com/office/officeart/2009/3/layout/HorizontalOrganizationChart"/>
    <dgm:cxn modelId="{6130FAA4-11E5-4CE2-B05B-19FDDE7CDE09}" type="presParOf" srcId="{8A62BBCE-CE83-4CD3-A693-9D7C1CB950EA}" destId="{66B495C6-BE86-424E-AC85-87D63F90B123}" srcOrd="0" destOrd="0" presId="urn:microsoft.com/office/officeart/2009/3/layout/HorizontalOrganizationChart"/>
    <dgm:cxn modelId="{416706C2-A667-4EB8-94CF-3FCDF17FF8C0}" type="presParOf" srcId="{8A62BBCE-CE83-4CD3-A693-9D7C1CB950EA}" destId="{BC8E0051-C296-4FFB-8495-0BB7D0DB0A0B}" srcOrd="1" destOrd="0" presId="urn:microsoft.com/office/officeart/2009/3/layout/HorizontalOrganizationChart"/>
    <dgm:cxn modelId="{F85F1CBE-F931-410B-832D-291CBA505BDE}" type="presParOf" srcId="{10BDAB16-8AA5-45B3-8528-931FF8FE73B6}" destId="{B530F507-B3BA-4A51-AA73-84A8E9C7B222}" srcOrd="1" destOrd="0" presId="urn:microsoft.com/office/officeart/2009/3/layout/HorizontalOrganizationChart"/>
    <dgm:cxn modelId="{861A9019-1D98-45EA-9598-C59FEE1D1A39}" type="presParOf" srcId="{10BDAB16-8AA5-45B3-8528-931FF8FE73B6}" destId="{4FA45F95-A2EB-473A-8A86-4EB8D67CF131}" srcOrd="2" destOrd="0" presId="urn:microsoft.com/office/officeart/2009/3/layout/HorizontalOrganizationChart"/>
    <dgm:cxn modelId="{F1F94089-D6D8-464A-BB3C-18EBABE51195}" type="presParOf" srcId="{E1D4697F-A159-4D01-9B3D-AEE975F4F87B}" destId="{DD93ECDC-B6D9-4353-8D0B-BDD14EAC93EB}" srcOrd="2" destOrd="0" presId="urn:microsoft.com/office/officeart/2009/3/layout/HorizontalOrganizationChart"/>
    <dgm:cxn modelId="{F1D79C1C-BD13-4B55-A886-297C9BAA9F5C}" type="presParOf" srcId="{DC513BBE-1DA4-45E4-9871-BE134069A2B5}" destId="{11E402FD-F7A1-495A-A9A7-1F995C67FDDD}" srcOrd="4" destOrd="0" presId="urn:microsoft.com/office/officeart/2009/3/layout/HorizontalOrganizationChart"/>
    <dgm:cxn modelId="{0637B9FD-FDD4-4E37-8492-D11B34A1E1C1}" type="presParOf" srcId="{DC513BBE-1DA4-45E4-9871-BE134069A2B5}" destId="{87D82895-9E15-4B79-86AB-B5F95C582851}" srcOrd="5" destOrd="0" presId="urn:microsoft.com/office/officeart/2009/3/layout/HorizontalOrganizationChart"/>
    <dgm:cxn modelId="{37A01490-EC3D-49B4-BD3E-955BF17CD6C4}" type="presParOf" srcId="{87D82895-9E15-4B79-86AB-B5F95C582851}" destId="{CE0816E7-A48F-4AED-9475-B33E5D50C710}" srcOrd="0" destOrd="0" presId="urn:microsoft.com/office/officeart/2009/3/layout/HorizontalOrganizationChart"/>
    <dgm:cxn modelId="{24ABD0D5-F528-4DA5-9EE6-40A5CB4DB5C0}" type="presParOf" srcId="{CE0816E7-A48F-4AED-9475-B33E5D50C710}" destId="{C8850B0B-6181-405C-8B64-E983E34EFECD}" srcOrd="0" destOrd="0" presId="urn:microsoft.com/office/officeart/2009/3/layout/HorizontalOrganizationChart"/>
    <dgm:cxn modelId="{55D2CCD1-46A8-49B7-9231-14CA1570F618}" type="presParOf" srcId="{CE0816E7-A48F-4AED-9475-B33E5D50C710}" destId="{4FC8EF20-D3B8-49FD-9C0C-FFBEF6F96758}" srcOrd="1" destOrd="0" presId="urn:microsoft.com/office/officeart/2009/3/layout/HorizontalOrganizationChart"/>
    <dgm:cxn modelId="{0335187B-5F0E-474A-8FD7-EC888ADE5246}" type="presParOf" srcId="{87D82895-9E15-4B79-86AB-B5F95C582851}" destId="{AE5D7295-D7BD-44DA-8CCD-99C8668CD9B5}" srcOrd="1" destOrd="0" presId="urn:microsoft.com/office/officeart/2009/3/layout/HorizontalOrganizationChart"/>
    <dgm:cxn modelId="{1D59A3CB-BC7A-45D0-B85F-5C3CC10FAD93}" type="presParOf" srcId="{87D82895-9E15-4B79-86AB-B5F95C582851}" destId="{9D252EA5-A506-43E6-93AA-9D82B3C0B30E}" srcOrd="2" destOrd="0" presId="urn:microsoft.com/office/officeart/2009/3/layout/HorizontalOrganizationChart"/>
    <dgm:cxn modelId="{421CB571-2F76-4376-AB5C-E29EA0E51A6A}" type="presParOf" srcId="{AD733C4D-5DCC-4331-B605-FEE55F529DE8}" destId="{A6547FE2-F826-4A33-A7E3-8C835E59CF52}"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EEEA6589-C322-4CCA-A91B-8A5C321B7B90}"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zh-TW" altLang="en-US"/>
        </a:p>
      </dgm:t>
    </dgm:pt>
    <dgm:pt modelId="{018A6278-3BDE-4793-AF69-A14490E06014}">
      <dgm:prSet phldrT="[文字]" custT="1"/>
      <dgm:spPr>
        <a:solidFill>
          <a:schemeClr val="accent1">
            <a:lumMod val="20000"/>
            <a:lumOff val="80000"/>
          </a:schemeClr>
        </a:solidFill>
        <a:ln>
          <a:solidFill>
            <a:schemeClr val="tx1"/>
          </a:solidFill>
        </a:ln>
      </dgm:spPr>
      <dgm:t>
        <a:bodyPr vert="vert"/>
        <a:lstStyle/>
        <a:p>
          <a:r>
            <a:rPr lang="zh-TW" altLang="en-US" sz="3200" b="1" dirty="0" smtClean="0">
              <a:solidFill>
                <a:schemeClr val="tx1"/>
              </a:solidFill>
            </a:rPr>
            <a:t>個別分攤變動成本</a:t>
          </a:r>
          <a:endParaRPr lang="zh-TW" altLang="en-US" sz="3200" b="1" dirty="0">
            <a:solidFill>
              <a:schemeClr val="tx1"/>
            </a:solidFill>
          </a:endParaRPr>
        </a:p>
      </dgm:t>
    </dgm:pt>
    <dgm:pt modelId="{EF103528-6629-4DAF-B052-5B3F698F8609}" type="parTrans" cxnId="{B64F6A69-7DD7-4DB8-87FA-2DCF03C70592}">
      <dgm:prSet/>
      <dgm:spPr/>
      <dgm:t>
        <a:bodyPr/>
        <a:lstStyle/>
        <a:p>
          <a:endParaRPr lang="zh-TW" altLang="en-US" sz="2000" b="1">
            <a:solidFill>
              <a:schemeClr val="tx1"/>
            </a:solidFill>
          </a:endParaRPr>
        </a:p>
      </dgm:t>
    </dgm:pt>
    <dgm:pt modelId="{C1488999-0ED1-4E8B-A21A-E6F36F7BA05B}" type="sibTrans" cxnId="{B64F6A69-7DD7-4DB8-87FA-2DCF03C70592}">
      <dgm:prSet/>
      <dgm:spPr/>
      <dgm:t>
        <a:bodyPr/>
        <a:lstStyle/>
        <a:p>
          <a:endParaRPr lang="zh-TW" altLang="en-US" sz="2000" b="1">
            <a:solidFill>
              <a:schemeClr val="tx1"/>
            </a:solidFill>
          </a:endParaRPr>
        </a:p>
      </dgm:t>
    </dgm:pt>
    <dgm:pt modelId="{DBFD6B6D-15EB-430F-863D-BBB878FD5F5D}">
      <dgm:prSet phldrT="[文字]" custT="1"/>
      <dgm:spPr>
        <a:solidFill>
          <a:schemeClr val="accent1">
            <a:lumMod val="20000"/>
            <a:lumOff val="80000"/>
          </a:schemeClr>
        </a:solidFill>
        <a:ln>
          <a:solidFill>
            <a:schemeClr val="tx1"/>
          </a:solidFill>
        </a:ln>
      </dgm:spPr>
      <dgm:t>
        <a:bodyPr/>
        <a:lstStyle/>
        <a:p>
          <a:r>
            <a:rPr lang="zh-TW" altLang="en-US" sz="2800" b="1" dirty="0" smtClean="0">
              <a:solidFill>
                <a:schemeClr val="tx1"/>
              </a:solidFill>
            </a:rPr>
            <a:t>教練車使用費</a:t>
          </a:r>
          <a:endParaRPr lang="zh-TW" altLang="en-US" sz="2800" b="1" dirty="0">
            <a:solidFill>
              <a:schemeClr val="tx1"/>
            </a:solidFill>
          </a:endParaRPr>
        </a:p>
      </dgm:t>
    </dgm:pt>
    <dgm:pt modelId="{F53F71A0-D881-4865-9733-5DA6D3121701}" type="parTrans" cxnId="{B981B643-CBA5-43AB-839C-804F9C5CAF87}">
      <dgm:prSet custT="1"/>
      <dgm:spPr/>
      <dgm:t>
        <a:bodyPr/>
        <a:lstStyle/>
        <a:p>
          <a:endParaRPr lang="zh-TW" altLang="en-US" sz="600" b="1"/>
        </a:p>
      </dgm:t>
    </dgm:pt>
    <dgm:pt modelId="{017704DF-63D4-429A-A21A-D6082FDADB9A}" type="sibTrans" cxnId="{B981B643-CBA5-43AB-839C-804F9C5CAF87}">
      <dgm:prSet/>
      <dgm:spPr/>
      <dgm:t>
        <a:bodyPr/>
        <a:lstStyle/>
        <a:p>
          <a:endParaRPr lang="zh-TW" altLang="en-US" sz="2000" b="1"/>
        </a:p>
      </dgm:t>
    </dgm:pt>
    <dgm:pt modelId="{4F05F02A-AA9F-4E4F-8A63-821846879619}">
      <dgm:prSet phldrT="[文字]" custT="1"/>
      <dgm:spPr>
        <a:solidFill>
          <a:schemeClr val="accent1">
            <a:lumMod val="20000"/>
            <a:lumOff val="80000"/>
          </a:schemeClr>
        </a:solidFill>
        <a:ln>
          <a:solidFill>
            <a:schemeClr val="tx1"/>
          </a:solidFill>
        </a:ln>
      </dgm:spPr>
      <dgm:t>
        <a:bodyPr/>
        <a:lstStyle/>
        <a:p>
          <a:r>
            <a:rPr lang="zh-TW" altLang="en-US" sz="2800" b="1" dirty="0" smtClean="0">
              <a:solidFill>
                <a:schemeClr val="tx1"/>
              </a:solidFill>
            </a:rPr>
            <a:t>訓練教學費</a:t>
          </a:r>
          <a:endParaRPr lang="zh-TW" altLang="en-US" sz="2800" b="1" dirty="0">
            <a:solidFill>
              <a:schemeClr val="tx1"/>
            </a:solidFill>
          </a:endParaRPr>
        </a:p>
      </dgm:t>
    </dgm:pt>
    <dgm:pt modelId="{E6FF8213-997E-44EA-BB59-9E89B28E3F80}" type="parTrans" cxnId="{B34FD97F-CEEC-4628-A972-687AB92C3505}">
      <dgm:prSet custT="1"/>
      <dgm:spPr/>
      <dgm:t>
        <a:bodyPr/>
        <a:lstStyle/>
        <a:p>
          <a:endParaRPr lang="zh-TW" altLang="en-US" sz="600" b="1"/>
        </a:p>
      </dgm:t>
    </dgm:pt>
    <dgm:pt modelId="{582F3DBD-332F-4805-86F8-B32B8C086A80}" type="sibTrans" cxnId="{B34FD97F-CEEC-4628-A972-687AB92C3505}">
      <dgm:prSet/>
      <dgm:spPr/>
      <dgm:t>
        <a:bodyPr/>
        <a:lstStyle/>
        <a:p>
          <a:endParaRPr lang="zh-TW" altLang="en-US" sz="2000" b="1"/>
        </a:p>
      </dgm:t>
    </dgm:pt>
    <dgm:pt modelId="{2B9A51F9-73A7-4F06-8C24-3B6B2596AA22}">
      <dgm:prSet phldrT="[文字]" custT="1"/>
      <dgm:spPr>
        <a:solidFill>
          <a:schemeClr val="accent1">
            <a:lumMod val="20000"/>
            <a:lumOff val="80000"/>
          </a:schemeClr>
        </a:solidFill>
        <a:ln>
          <a:solidFill>
            <a:schemeClr val="tx1"/>
          </a:solidFill>
        </a:ln>
      </dgm:spPr>
      <dgm:t>
        <a:bodyPr/>
        <a:lstStyle/>
        <a:p>
          <a:r>
            <a:rPr lang="zh-TW" altLang="en-US" sz="2800" b="1" dirty="0" smtClean="0">
              <a:solidFill>
                <a:schemeClr val="tx1"/>
              </a:solidFill>
            </a:rPr>
            <a:t>購置折舊費分攤</a:t>
          </a:r>
          <a:endParaRPr lang="zh-TW" altLang="en-US" sz="2800" b="1" dirty="0">
            <a:solidFill>
              <a:schemeClr val="tx1"/>
            </a:solidFill>
          </a:endParaRPr>
        </a:p>
      </dgm:t>
    </dgm:pt>
    <dgm:pt modelId="{0BBBD8AC-9360-4454-894F-FC497A9016A3}" type="parTrans" cxnId="{CA956354-740B-4B89-BE69-267456DFDCCC}">
      <dgm:prSet custT="1"/>
      <dgm:spPr/>
      <dgm:t>
        <a:bodyPr/>
        <a:lstStyle/>
        <a:p>
          <a:endParaRPr lang="zh-TW" altLang="en-US" sz="600" b="1"/>
        </a:p>
      </dgm:t>
    </dgm:pt>
    <dgm:pt modelId="{146F9429-0EA7-4BE7-8CF9-AAC11E0BD93F}" type="sibTrans" cxnId="{CA956354-740B-4B89-BE69-267456DFDCCC}">
      <dgm:prSet/>
      <dgm:spPr/>
      <dgm:t>
        <a:bodyPr/>
        <a:lstStyle/>
        <a:p>
          <a:endParaRPr lang="zh-TW" altLang="en-US" sz="2000" b="1"/>
        </a:p>
      </dgm:t>
    </dgm:pt>
    <dgm:pt modelId="{4AAB1D16-A8B0-44CA-B9D2-405CC3E1E149}">
      <dgm:prSet phldrT="[文字]" custT="1"/>
      <dgm:spPr>
        <a:solidFill>
          <a:schemeClr val="accent1">
            <a:lumMod val="20000"/>
            <a:lumOff val="80000"/>
          </a:schemeClr>
        </a:solidFill>
        <a:ln>
          <a:solidFill>
            <a:schemeClr val="tx1"/>
          </a:solidFill>
        </a:ln>
      </dgm:spPr>
      <dgm:t>
        <a:bodyPr/>
        <a:lstStyle/>
        <a:p>
          <a:r>
            <a:rPr lang="zh-TW" altLang="en-US" sz="2800" b="1" dirty="0" smtClean="0">
              <a:solidFill>
                <a:schemeClr val="tx1"/>
              </a:solidFill>
            </a:rPr>
            <a:t>維護費分攤</a:t>
          </a:r>
          <a:endParaRPr lang="zh-TW" altLang="en-US" sz="2800" b="1" dirty="0">
            <a:solidFill>
              <a:schemeClr val="tx1"/>
            </a:solidFill>
          </a:endParaRPr>
        </a:p>
      </dgm:t>
    </dgm:pt>
    <dgm:pt modelId="{EE684D40-1692-475A-86C8-BA9DA749587C}" type="parTrans" cxnId="{FFE960A5-2DF9-4BE1-8230-F63B9FFCCE94}">
      <dgm:prSet custT="1"/>
      <dgm:spPr/>
      <dgm:t>
        <a:bodyPr/>
        <a:lstStyle/>
        <a:p>
          <a:endParaRPr lang="zh-TW" altLang="en-US" sz="600" b="1"/>
        </a:p>
      </dgm:t>
    </dgm:pt>
    <dgm:pt modelId="{6835B0B0-E675-4B06-9476-FB17E618A612}" type="sibTrans" cxnId="{FFE960A5-2DF9-4BE1-8230-F63B9FFCCE94}">
      <dgm:prSet/>
      <dgm:spPr/>
      <dgm:t>
        <a:bodyPr/>
        <a:lstStyle/>
        <a:p>
          <a:endParaRPr lang="zh-TW" altLang="en-US" sz="2000" b="1"/>
        </a:p>
      </dgm:t>
    </dgm:pt>
    <dgm:pt modelId="{2E474B9F-A2DE-4BA8-8515-E99CFD43FCF2}">
      <dgm:prSet phldrT="[文字]" custT="1"/>
      <dgm:spPr>
        <a:solidFill>
          <a:schemeClr val="accent1">
            <a:lumMod val="20000"/>
            <a:lumOff val="80000"/>
          </a:schemeClr>
        </a:solidFill>
        <a:ln>
          <a:solidFill>
            <a:schemeClr val="tx1"/>
          </a:solidFill>
        </a:ln>
      </dgm:spPr>
      <dgm:t>
        <a:bodyPr/>
        <a:lstStyle/>
        <a:p>
          <a:r>
            <a:rPr lang="zh-TW" altLang="en-US" sz="2800" b="1" dirty="0" smtClean="0">
              <a:solidFill>
                <a:schemeClr val="tx1"/>
              </a:solidFill>
            </a:rPr>
            <a:t>稅金分攤</a:t>
          </a:r>
          <a:endParaRPr lang="zh-TW" altLang="en-US" sz="2800" b="1" dirty="0">
            <a:solidFill>
              <a:schemeClr val="tx1"/>
            </a:solidFill>
          </a:endParaRPr>
        </a:p>
      </dgm:t>
    </dgm:pt>
    <dgm:pt modelId="{118A51C9-2291-40E7-90F8-627BE17B6D56}" type="parTrans" cxnId="{8F9D7F00-8823-4494-BEFB-089ACBE12C9C}">
      <dgm:prSet custT="1"/>
      <dgm:spPr/>
      <dgm:t>
        <a:bodyPr/>
        <a:lstStyle/>
        <a:p>
          <a:endParaRPr lang="zh-TW" altLang="en-US" sz="600" b="1"/>
        </a:p>
      </dgm:t>
    </dgm:pt>
    <dgm:pt modelId="{262283D5-0F4A-4C07-8961-6E08FA59EFFD}" type="sibTrans" cxnId="{8F9D7F00-8823-4494-BEFB-089ACBE12C9C}">
      <dgm:prSet/>
      <dgm:spPr/>
      <dgm:t>
        <a:bodyPr/>
        <a:lstStyle/>
        <a:p>
          <a:endParaRPr lang="zh-TW" altLang="en-US" sz="2000" b="1"/>
        </a:p>
      </dgm:t>
    </dgm:pt>
    <dgm:pt modelId="{2E791504-587E-4354-B7E6-7534A495E7F7}">
      <dgm:prSet phldrT="[文字]" custT="1"/>
      <dgm:spPr>
        <a:solidFill>
          <a:schemeClr val="accent1">
            <a:lumMod val="20000"/>
            <a:lumOff val="80000"/>
          </a:schemeClr>
        </a:solidFill>
        <a:ln>
          <a:solidFill>
            <a:schemeClr val="tx1"/>
          </a:solidFill>
        </a:ln>
      </dgm:spPr>
      <dgm:t>
        <a:bodyPr/>
        <a:lstStyle/>
        <a:p>
          <a:r>
            <a:rPr lang="zh-TW" altLang="en-US" sz="2800" b="1" dirty="0" smtClean="0">
              <a:solidFill>
                <a:schemeClr val="tx1"/>
              </a:solidFill>
            </a:rPr>
            <a:t>保險費分攤</a:t>
          </a:r>
          <a:endParaRPr lang="zh-TW" altLang="en-US" sz="2800" b="1" dirty="0">
            <a:solidFill>
              <a:schemeClr val="tx1"/>
            </a:solidFill>
          </a:endParaRPr>
        </a:p>
      </dgm:t>
    </dgm:pt>
    <dgm:pt modelId="{F0783E39-138A-4107-A78E-FC5C7B0347A4}" type="parTrans" cxnId="{A1113E35-D87A-4B15-99BC-EB062BE73442}">
      <dgm:prSet custT="1"/>
      <dgm:spPr/>
      <dgm:t>
        <a:bodyPr/>
        <a:lstStyle/>
        <a:p>
          <a:endParaRPr lang="zh-TW" altLang="en-US" sz="600" b="1"/>
        </a:p>
      </dgm:t>
    </dgm:pt>
    <dgm:pt modelId="{83447C95-41D5-4009-8E0F-E45809DCD623}" type="sibTrans" cxnId="{A1113E35-D87A-4B15-99BC-EB062BE73442}">
      <dgm:prSet/>
      <dgm:spPr/>
      <dgm:t>
        <a:bodyPr/>
        <a:lstStyle/>
        <a:p>
          <a:endParaRPr lang="zh-TW" altLang="en-US" sz="2000" b="1"/>
        </a:p>
      </dgm:t>
    </dgm:pt>
    <dgm:pt modelId="{0E39D9D7-19A6-4D95-A0B5-D307E2579846}">
      <dgm:prSet phldrT="[文字]" custT="1"/>
      <dgm:spPr>
        <a:solidFill>
          <a:schemeClr val="accent1">
            <a:lumMod val="20000"/>
            <a:lumOff val="80000"/>
          </a:schemeClr>
        </a:solidFill>
        <a:ln>
          <a:solidFill>
            <a:schemeClr val="tx1"/>
          </a:solidFill>
        </a:ln>
      </dgm:spPr>
      <dgm:t>
        <a:bodyPr/>
        <a:lstStyle/>
        <a:p>
          <a:r>
            <a:rPr lang="zh-TW" altLang="en-US" sz="2800" b="1" dirty="0" smtClean="0">
              <a:solidFill>
                <a:schemeClr val="tx1"/>
              </a:solidFill>
            </a:rPr>
            <a:t>教練講師訓練教學費</a:t>
          </a:r>
          <a:endParaRPr lang="zh-TW" altLang="en-US" sz="2800" b="1" dirty="0">
            <a:solidFill>
              <a:schemeClr val="tx1"/>
            </a:solidFill>
          </a:endParaRPr>
        </a:p>
      </dgm:t>
    </dgm:pt>
    <dgm:pt modelId="{89B5477F-42C2-4AEB-9590-5F129E114873}" type="parTrans" cxnId="{BEC7EBEE-F20D-45CB-B103-30345F01F73C}">
      <dgm:prSet custT="1"/>
      <dgm:spPr/>
      <dgm:t>
        <a:bodyPr/>
        <a:lstStyle/>
        <a:p>
          <a:endParaRPr lang="zh-TW" altLang="en-US" sz="600" b="1"/>
        </a:p>
      </dgm:t>
    </dgm:pt>
    <dgm:pt modelId="{EE3346BA-DA77-4C90-ADD5-BF68F8CF1BB9}" type="sibTrans" cxnId="{BEC7EBEE-F20D-45CB-B103-30345F01F73C}">
      <dgm:prSet/>
      <dgm:spPr/>
      <dgm:t>
        <a:bodyPr/>
        <a:lstStyle/>
        <a:p>
          <a:endParaRPr lang="zh-TW" altLang="en-US" sz="2000" b="1"/>
        </a:p>
      </dgm:t>
    </dgm:pt>
    <dgm:pt modelId="{4B1AECC9-E3C1-4427-9A39-C80FE39283D7}">
      <dgm:prSet phldrT="[文字]" custT="1"/>
      <dgm:spPr>
        <a:solidFill>
          <a:schemeClr val="accent1">
            <a:lumMod val="20000"/>
            <a:lumOff val="80000"/>
          </a:schemeClr>
        </a:solidFill>
        <a:ln>
          <a:solidFill>
            <a:schemeClr val="tx1"/>
          </a:solidFill>
        </a:ln>
      </dgm:spPr>
      <dgm:t>
        <a:bodyPr/>
        <a:lstStyle/>
        <a:p>
          <a:r>
            <a:rPr lang="zh-TW" altLang="en-US" sz="2800" b="1" dirty="0" smtClean="0">
              <a:solidFill>
                <a:schemeClr val="tx1"/>
              </a:solidFill>
            </a:rPr>
            <a:t>訓練雜支費</a:t>
          </a:r>
          <a:r>
            <a:rPr lang="en-US" altLang="zh-TW" sz="2800" b="1" dirty="0" smtClean="0">
              <a:solidFill>
                <a:schemeClr val="tx1"/>
              </a:solidFill>
            </a:rPr>
            <a:t>(</a:t>
          </a:r>
          <a:r>
            <a:rPr lang="zh-TW" altLang="en-US" sz="2800" b="1" dirty="0" smtClean="0">
              <a:solidFill>
                <a:schemeClr val="tx1"/>
              </a:solidFill>
            </a:rPr>
            <a:t>含回訓</a:t>
          </a:r>
          <a:r>
            <a:rPr lang="en-US" altLang="zh-TW" sz="2800" b="1" dirty="0" smtClean="0">
              <a:solidFill>
                <a:schemeClr val="tx1"/>
              </a:solidFill>
            </a:rPr>
            <a:t>)</a:t>
          </a:r>
        </a:p>
      </dgm:t>
    </dgm:pt>
    <dgm:pt modelId="{1DC0F82A-1714-4634-8C6F-3750C6257308}" type="parTrans" cxnId="{2A0765D3-1891-4FFA-A575-CFEAEC223BC5}">
      <dgm:prSet custT="1"/>
      <dgm:spPr/>
      <dgm:t>
        <a:bodyPr/>
        <a:lstStyle/>
        <a:p>
          <a:endParaRPr lang="zh-TW" altLang="en-US" sz="600" b="1"/>
        </a:p>
      </dgm:t>
    </dgm:pt>
    <dgm:pt modelId="{BF83812C-FEBA-4017-8900-38F30A2EA509}" type="sibTrans" cxnId="{2A0765D3-1891-4FFA-A575-CFEAEC223BC5}">
      <dgm:prSet/>
      <dgm:spPr/>
      <dgm:t>
        <a:bodyPr/>
        <a:lstStyle/>
        <a:p>
          <a:endParaRPr lang="zh-TW" altLang="en-US" sz="2000" b="1"/>
        </a:p>
      </dgm:t>
    </dgm:pt>
    <dgm:pt modelId="{0C91825B-4778-4D5E-A578-1FDA575D9C8A}">
      <dgm:prSet phldrT="[文字]" custT="1"/>
      <dgm:spPr>
        <a:solidFill>
          <a:schemeClr val="accent1">
            <a:lumMod val="20000"/>
            <a:lumOff val="80000"/>
          </a:schemeClr>
        </a:solidFill>
        <a:ln>
          <a:solidFill>
            <a:schemeClr val="tx1"/>
          </a:solidFill>
        </a:ln>
      </dgm:spPr>
      <dgm:t>
        <a:bodyPr/>
        <a:lstStyle/>
        <a:p>
          <a:r>
            <a:rPr lang="zh-TW" altLang="en-US" sz="2800" b="1" dirty="0" smtClean="0">
              <a:solidFill>
                <a:schemeClr val="tx1"/>
              </a:solidFill>
            </a:rPr>
            <a:t>使用油料費</a:t>
          </a:r>
          <a:endParaRPr lang="zh-TW" altLang="en-US" sz="2800" b="1" dirty="0">
            <a:solidFill>
              <a:schemeClr val="tx1"/>
            </a:solidFill>
          </a:endParaRPr>
        </a:p>
      </dgm:t>
    </dgm:pt>
    <dgm:pt modelId="{588416FE-381D-49DB-9846-1D90CA2D778E}" type="parTrans" cxnId="{10E6883C-ACF6-4407-BF14-B3569267B686}">
      <dgm:prSet custT="1"/>
      <dgm:spPr/>
      <dgm:t>
        <a:bodyPr/>
        <a:lstStyle/>
        <a:p>
          <a:endParaRPr lang="zh-TW" altLang="en-US" sz="600"/>
        </a:p>
      </dgm:t>
    </dgm:pt>
    <dgm:pt modelId="{A3E56B34-5773-4F15-A6DA-BA7F1441464B}" type="sibTrans" cxnId="{10E6883C-ACF6-4407-BF14-B3569267B686}">
      <dgm:prSet/>
      <dgm:spPr/>
      <dgm:t>
        <a:bodyPr/>
        <a:lstStyle/>
        <a:p>
          <a:endParaRPr lang="zh-TW" altLang="en-US" sz="2000"/>
        </a:p>
      </dgm:t>
    </dgm:pt>
    <dgm:pt modelId="{D67E0ED0-7F24-4E1F-8633-BA3EE74B9A03}" type="pres">
      <dgm:prSet presAssocID="{EEEA6589-C322-4CCA-A91B-8A5C321B7B90}" presName="Name0" presStyleCnt="0">
        <dgm:presLayoutVars>
          <dgm:chPref val="1"/>
          <dgm:dir/>
          <dgm:animOne val="branch"/>
          <dgm:animLvl val="lvl"/>
          <dgm:resizeHandles val="exact"/>
        </dgm:presLayoutVars>
      </dgm:prSet>
      <dgm:spPr/>
      <dgm:t>
        <a:bodyPr/>
        <a:lstStyle/>
        <a:p>
          <a:endParaRPr lang="zh-TW" altLang="en-US"/>
        </a:p>
      </dgm:t>
    </dgm:pt>
    <dgm:pt modelId="{F4ADA2E9-1B1A-4C0A-B3CC-95EA94247CBA}" type="pres">
      <dgm:prSet presAssocID="{018A6278-3BDE-4793-AF69-A14490E06014}" presName="root1" presStyleCnt="0"/>
      <dgm:spPr/>
    </dgm:pt>
    <dgm:pt modelId="{B03C2799-E2EA-4E78-BA97-20EE2CF4EA43}" type="pres">
      <dgm:prSet presAssocID="{018A6278-3BDE-4793-AF69-A14490E06014}" presName="LevelOneTextNode" presStyleLbl="node0" presStyleIdx="0" presStyleCnt="1" custScaleY="130408">
        <dgm:presLayoutVars>
          <dgm:chPref val="3"/>
        </dgm:presLayoutVars>
      </dgm:prSet>
      <dgm:spPr>
        <a:prstGeom prst="rect">
          <a:avLst/>
        </a:prstGeom>
      </dgm:spPr>
      <dgm:t>
        <a:bodyPr/>
        <a:lstStyle/>
        <a:p>
          <a:endParaRPr lang="zh-TW" altLang="en-US"/>
        </a:p>
      </dgm:t>
    </dgm:pt>
    <dgm:pt modelId="{37EB1B48-616D-4FF4-9A4A-5EA363AE2F46}" type="pres">
      <dgm:prSet presAssocID="{018A6278-3BDE-4793-AF69-A14490E06014}" presName="level2hierChild" presStyleCnt="0"/>
      <dgm:spPr/>
    </dgm:pt>
    <dgm:pt modelId="{B500078D-8947-449F-9AC6-3EF18EC0F585}" type="pres">
      <dgm:prSet presAssocID="{F53F71A0-D881-4865-9733-5DA6D3121701}" presName="conn2-1" presStyleLbl="parChTrans1D2" presStyleIdx="0" presStyleCnt="2"/>
      <dgm:spPr/>
      <dgm:t>
        <a:bodyPr/>
        <a:lstStyle/>
        <a:p>
          <a:endParaRPr lang="zh-TW" altLang="en-US"/>
        </a:p>
      </dgm:t>
    </dgm:pt>
    <dgm:pt modelId="{D5C9872D-EAF1-4A34-B75D-1D46A51F7604}" type="pres">
      <dgm:prSet presAssocID="{F53F71A0-D881-4865-9733-5DA6D3121701}" presName="connTx" presStyleLbl="parChTrans1D2" presStyleIdx="0" presStyleCnt="2"/>
      <dgm:spPr/>
      <dgm:t>
        <a:bodyPr/>
        <a:lstStyle/>
        <a:p>
          <a:endParaRPr lang="zh-TW" altLang="en-US"/>
        </a:p>
      </dgm:t>
    </dgm:pt>
    <dgm:pt modelId="{FE465EF2-68FD-4376-A851-64D8965C2AAA}" type="pres">
      <dgm:prSet presAssocID="{DBFD6B6D-15EB-430F-863D-BBB878FD5F5D}" presName="root2" presStyleCnt="0"/>
      <dgm:spPr/>
    </dgm:pt>
    <dgm:pt modelId="{8C39D3E6-3556-4ED7-BC41-4E4053549929}" type="pres">
      <dgm:prSet presAssocID="{DBFD6B6D-15EB-430F-863D-BBB878FD5F5D}" presName="LevelTwoTextNode" presStyleLbl="node2" presStyleIdx="0" presStyleCnt="2" custScaleX="145933">
        <dgm:presLayoutVars>
          <dgm:chPref val="3"/>
        </dgm:presLayoutVars>
      </dgm:prSet>
      <dgm:spPr/>
      <dgm:t>
        <a:bodyPr/>
        <a:lstStyle/>
        <a:p>
          <a:endParaRPr lang="zh-TW" altLang="en-US"/>
        </a:p>
      </dgm:t>
    </dgm:pt>
    <dgm:pt modelId="{F7C90E9E-E857-45D2-BF41-6C48984C8BB3}" type="pres">
      <dgm:prSet presAssocID="{DBFD6B6D-15EB-430F-863D-BBB878FD5F5D}" presName="level3hierChild" presStyleCnt="0"/>
      <dgm:spPr/>
    </dgm:pt>
    <dgm:pt modelId="{D0B031D7-779B-46F5-8837-8EE7FBA9A0F5}" type="pres">
      <dgm:prSet presAssocID="{0BBBD8AC-9360-4454-894F-FC497A9016A3}" presName="conn2-1" presStyleLbl="parChTrans1D3" presStyleIdx="0" presStyleCnt="7"/>
      <dgm:spPr/>
      <dgm:t>
        <a:bodyPr/>
        <a:lstStyle/>
        <a:p>
          <a:endParaRPr lang="zh-TW" altLang="en-US"/>
        </a:p>
      </dgm:t>
    </dgm:pt>
    <dgm:pt modelId="{0F51F7E6-4977-4DDB-8B50-CAE79A56CFBF}" type="pres">
      <dgm:prSet presAssocID="{0BBBD8AC-9360-4454-894F-FC497A9016A3}" presName="connTx" presStyleLbl="parChTrans1D3" presStyleIdx="0" presStyleCnt="7"/>
      <dgm:spPr/>
      <dgm:t>
        <a:bodyPr/>
        <a:lstStyle/>
        <a:p>
          <a:endParaRPr lang="zh-TW" altLang="en-US"/>
        </a:p>
      </dgm:t>
    </dgm:pt>
    <dgm:pt modelId="{70EB21BE-5AF1-40AD-8AD3-D9185BEE9075}" type="pres">
      <dgm:prSet presAssocID="{2B9A51F9-73A7-4F06-8C24-3B6B2596AA22}" presName="root2" presStyleCnt="0"/>
      <dgm:spPr/>
    </dgm:pt>
    <dgm:pt modelId="{58BC7520-F6AC-474F-AB76-9A7A4990B9A6}" type="pres">
      <dgm:prSet presAssocID="{2B9A51F9-73A7-4F06-8C24-3B6B2596AA22}" presName="LevelTwoTextNode" presStyleLbl="node3" presStyleIdx="0" presStyleCnt="7" custScaleX="191039">
        <dgm:presLayoutVars>
          <dgm:chPref val="3"/>
        </dgm:presLayoutVars>
      </dgm:prSet>
      <dgm:spPr/>
      <dgm:t>
        <a:bodyPr/>
        <a:lstStyle/>
        <a:p>
          <a:endParaRPr lang="zh-TW" altLang="en-US"/>
        </a:p>
      </dgm:t>
    </dgm:pt>
    <dgm:pt modelId="{896B23E5-5975-402F-B7FA-B0D717F1311F}" type="pres">
      <dgm:prSet presAssocID="{2B9A51F9-73A7-4F06-8C24-3B6B2596AA22}" presName="level3hierChild" presStyleCnt="0"/>
      <dgm:spPr/>
    </dgm:pt>
    <dgm:pt modelId="{1D01D188-E65E-4266-86A7-70930155FF6C}" type="pres">
      <dgm:prSet presAssocID="{EE684D40-1692-475A-86C8-BA9DA749587C}" presName="conn2-1" presStyleLbl="parChTrans1D3" presStyleIdx="1" presStyleCnt="7"/>
      <dgm:spPr/>
      <dgm:t>
        <a:bodyPr/>
        <a:lstStyle/>
        <a:p>
          <a:endParaRPr lang="zh-TW" altLang="en-US"/>
        </a:p>
      </dgm:t>
    </dgm:pt>
    <dgm:pt modelId="{EAE72E44-BB33-47E4-B720-6320161BC3EF}" type="pres">
      <dgm:prSet presAssocID="{EE684D40-1692-475A-86C8-BA9DA749587C}" presName="connTx" presStyleLbl="parChTrans1D3" presStyleIdx="1" presStyleCnt="7"/>
      <dgm:spPr/>
      <dgm:t>
        <a:bodyPr/>
        <a:lstStyle/>
        <a:p>
          <a:endParaRPr lang="zh-TW" altLang="en-US"/>
        </a:p>
      </dgm:t>
    </dgm:pt>
    <dgm:pt modelId="{F6F529FA-58C4-44AD-8ED5-8EC57AE6929A}" type="pres">
      <dgm:prSet presAssocID="{4AAB1D16-A8B0-44CA-B9D2-405CC3E1E149}" presName="root2" presStyleCnt="0"/>
      <dgm:spPr/>
    </dgm:pt>
    <dgm:pt modelId="{63AEB400-82D1-48A8-A9EA-587BAFBDBFDB}" type="pres">
      <dgm:prSet presAssocID="{4AAB1D16-A8B0-44CA-B9D2-405CC3E1E149}" presName="LevelTwoTextNode" presStyleLbl="node3" presStyleIdx="1" presStyleCnt="7" custScaleX="191039">
        <dgm:presLayoutVars>
          <dgm:chPref val="3"/>
        </dgm:presLayoutVars>
      </dgm:prSet>
      <dgm:spPr/>
      <dgm:t>
        <a:bodyPr/>
        <a:lstStyle/>
        <a:p>
          <a:endParaRPr lang="zh-TW" altLang="en-US"/>
        </a:p>
      </dgm:t>
    </dgm:pt>
    <dgm:pt modelId="{967A2E1E-9F56-4FDB-8F35-F2EB803E6467}" type="pres">
      <dgm:prSet presAssocID="{4AAB1D16-A8B0-44CA-B9D2-405CC3E1E149}" presName="level3hierChild" presStyleCnt="0"/>
      <dgm:spPr/>
    </dgm:pt>
    <dgm:pt modelId="{ADA2A0C2-3EA1-455C-9662-6E02B48631EB}" type="pres">
      <dgm:prSet presAssocID="{118A51C9-2291-40E7-90F8-627BE17B6D56}" presName="conn2-1" presStyleLbl="parChTrans1D3" presStyleIdx="2" presStyleCnt="7"/>
      <dgm:spPr/>
      <dgm:t>
        <a:bodyPr/>
        <a:lstStyle/>
        <a:p>
          <a:endParaRPr lang="zh-TW" altLang="en-US"/>
        </a:p>
      </dgm:t>
    </dgm:pt>
    <dgm:pt modelId="{A01CFF31-DEDF-46FA-8BA5-5B193A9481E8}" type="pres">
      <dgm:prSet presAssocID="{118A51C9-2291-40E7-90F8-627BE17B6D56}" presName="connTx" presStyleLbl="parChTrans1D3" presStyleIdx="2" presStyleCnt="7"/>
      <dgm:spPr/>
      <dgm:t>
        <a:bodyPr/>
        <a:lstStyle/>
        <a:p>
          <a:endParaRPr lang="zh-TW" altLang="en-US"/>
        </a:p>
      </dgm:t>
    </dgm:pt>
    <dgm:pt modelId="{A7846B53-E792-4F69-9123-BC5063D4868F}" type="pres">
      <dgm:prSet presAssocID="{2E474B9F-A2DE-4BA8-8515-E99CFD43FCF2}" presName="root2" presStyleCnt="0"/>
      <dgm:spPr/>
    </dgm:pt>
    <dgm:pt modelId="{5191EBA2-44EB-49CC-8773-3FA3DF6C7F5A}" type="pres">
      <dgm:prSet presAssocID="{2E474B9F-A2DE-4BA8-8515-E99CFD43FCF2}" presName="LevelTwoTextNode" presStyleLbl="node3" presStyleIdx="2" presStyleCnt="7" custScaleX="191039">
        <dgm:presLayoutVars>
          <dgm:chPref val="3"/>
        </dgm:presLayoutVars>
      </dgm:prSet>
      <dgm:spPr/>
      <dgm:t>
        <a:bodyPr/>
        <a:lstStyle/>
        <a:p>
          <a:endParaRPr lang="zh-TW" altLang="en-US"/>
        </a:p>
      </dgm:t>
    </dgm:pt>
    <dgm:pt modelId="{EBAAF764-18BE-4231-ADEE-07BA604FF6CB}" type="pres">
      <dgm:prSet presAssocID="{2E474B9F-A2DE-4BA8-8515-E99CFD43FCF2}" presName="level3hierChild" presStyleCnt="0"/>
      <dgm:spPr/>
    </dgm:pt>
    <dgm:pt modelId="{945813D4-4413-4D2A-8C37-FFAAD867949B}" type="pres">
      <dgm:prSet presAssocID="{F0783E39-138A-4107-A78E-FC5C7B0347A4}" presName="conn2-1" presStyleLbl="parChTrans1D3" presStyleIdx="3" presStyleCnt="7"/>
      <dgm:spPr/>
      <dgm:t>
        <a:bodyPr/>
        <a:lstStyle/>
        <a:p>
          <a:endParaRPr lang="zh-TW" altLang="en-US"/>
        </a:p>
      </dgm:t>
    </dgm:pt>
    <dgm:pt modelId="{CCD5049C-F1F8-4923-8DAC-53FB0BC55EBD}" type="pres">
      <dgm:prSet presAssocID="{F0783E39-138A-4107-A78E-FC5C7B0347A4}" presName="connTx" presStyleLbl="parChTrans1D3" presStyleIdx="3" presStyleCnt="7"/>
      <dgm:spPr/>
      <dgm:t>
        <a:bodyPr/>
        <a:lstStyle/>
        <a:p>
          <a:endParaRPr lang="zh-TW" altLang="en-US"/>
        </a:p>
      </dgm:t>
    </dgm:pt>
    <dgm:pt modelId="{00A46B10-7228-4875-9B16-72FC0110675A}" type="pres">
      <dgm:prSet presAssocID="{2E791504-587E-4354-B7E6-7534A495E7F7}" presName="root2" presStyleCnt="0"/>
      <dgm:spPr/>
    </dgm:pt>
    <dgm:pt modelId="{E0C907EA-7E0C-4EED-9662-340E4E67573C}" type="pres">
      <dgm:prSet presAssocID="{2E791504-587E-4354-B7E6-7534A495E7F7}" presName="LevelTwoTextNode" presStyleLbl="node3" presStyleIdx="3" presStyleCnt="7" custScaleX="191039">
        <dgm:presLayoutVars>
          <dgm:chPref val="3"/>
        </dgm:presLayoutVars>
      </dgm:prSet>
      <dgm:spPr/>
      <dgm:t>
        <a:bodyPr/>
        <a:lstStyle/>
        <a:p>
          <a:endParaRPr lang="zh-TW" altLang="en-US"/>
        </a:p>
      </dgm:t>
    </dgm:pt>
    <dgm:pt modelId="{03F86C4E-D3C3-4E0B-B23F-953D87B29570}" type="pres">
      <dgm:prSet presAssocID="{2E791504-587E-4354-B7E6-7534A495E7F7}" presName="level3hierChild" presStyleCnt="0"/>
      <dgm:spPr/>
    </dgm:pt>
    <dgm:pt modelId="{6CDA705F-DB65-409E-99EA-C8E48E949BD0}" type="pres">
      <dgm:prSet presAssocID="{588416FE-381D-49DB-9846-1D90CA2D778E}" presName="conn2-1" presStyleLbl="parChTrans1D3" presStyleIdx="4" presStyleCnt="7"/>
      <dgm:spPr/>
      <dgm:t>
        <a:bodyPr/>
        <a:lstStyle/>
        <a:p>
          <a:endParaRPr lang="zh-TW" altLang="en-US"/>
        </a:p>
      </dgm:t>
    </dgm:pt>
    <dgm:pt modelId="{91682F75-F66B-4F6F-AEFD-8A97FEF93D63}" type="pres">
      <dgm:prSet presAssocID="{588416FE-381D-49DB-9846-1D90CA2D778E}" presName="connTx" presStyleLbl="parChTrans1D3" presStyleIdx="4" presStyleCnt="7"/>
      <dgm:spPr/>
      <dgm:t>
        <a:bodyPr/>
        <a:lstStyle/>
        <a:p>
          <a:endParaRPr lang="zh-TW" altLang="en-US"/>
        </a:p>
      </dgm:t>
    </dgm:pt>
    <dgm:pt modelId="{FF79C763-57AE-4976-9651-2CB8542A4097}" type="pres">
      <dgm:prSet presAssocID="{0C91825B-4778-4D5E-A578-1FDA575D9C8A}" presName="root2" presStyleCnt="0"/>
      <dgm:spPr/>
    </dgm:pt>
    <dgm:pt modelId="{7354D2FE-3239-4087-9E82-1B7B275541A6}" type="pres">
      <dgm:prSet presAssocID="{0C91825B-4778-4D5E-A578-1FDA575D9C8A}" presName="LevelTwoTextNode" presStyleLbl="node3" presStyleIdx="4" presStyleCnt="7" custScaleX="191039">
        <dgm:presLayoutVars>
          <dgm:chPref val="3"/>
        </dgm:presLayoutVars>
      </dgm:prSet>
      <dgm:spPr/>
      <dgm:t>
        <a:bodyPr/>
        <a:lstStyle/>
        <a:p>
          <a:endParaRPr lang="zh-TW" altLang="en-US"/>
        </a:p>
      </dgm:t>
    </dgm:pt>
    <dgm:pt modelId="{42071495-7C59-48D0-8150-3BF3C4594B38}" type="pres">
      <dgm:prSet presAssocID="{0C91825B-4778-4D5E-A578-1FDA575D9C8A}" presName="level3hierChild" presStyleCnt="0"/>
      <dgm:spPr/>
    </dgm:pt>
    <dgm:pt modelId="{C480AB82-2FA7-4289-B882-88DC056D380F}" type="pres">
      <dgm:prSet presAssocID="{E6FF8213-997E-44EA-BB59-9E89B28E3F80}" presName="conn2-1" presStyleLbl="parChTrans1D2" presStyleIdx="1" presStyleCnt="2"/>
      <dgm:spPr/>
      <dgm:t>
        <a:bodyPr/>
        <a:lstStyle/>
        <a:p>
          <a:endParaRPr lang="zh-TW" altLang="en-US"/>
        </a:p>
      </dgm:t>
    </dgm:pt>
    <dgm:pt modelId="{3FB60320-153D-42F8-B56B-5FC9E6E3978E}" type="pres">
      <dgm:prSet presAssocID="{E6FF8213-997E-44EA-BB59-9E89B28E3F80}" presName="connTx" presStyleLbl="parChTrans1D2" presStyleIdx="1" presStyleCnt="2"/>
      <dgm:spPr/>
      <dgm:t>
        <a:bodyPr/>
        <a:lstStyle/>
        <a:p>
          <a:endParaRPr lang="zh-TW" altLang="en-US"/>
        </a:p>
      </dgm:t>
    </dgm:pt>
    <dgm:pt modelId="{46B883A6-EAE8-44E9-8F49-611E73BEB6EF}" type="pres">
      <dgm:prSet presAssocID="{4F05F02A-AA9F-4E4F-8A63-821846879619}" presName="root2" presStyleCnt="0"/>
      <dgm:spPr/>
    </dgm:pt>
    <dgm:pt modelId="{3FABB482-25F7-49E1-A514-4A4FE3A8A442}" type="pres">
      <dgm:prSet presAssocID="{4F05F02A-AA9F-4E4F-8A63-821846879619}" presName="LevelTwoTextNode" presStyleLbl="node2" presStyleIdx="1" presStyleCnt="2" custScaleX="145933">
        <dgm:presLayoutVars>
          <dgm:chPref val="3"/>
        </dgm:presLayoutVars>
      </dgm:prSet>
      <dgm:spPr/>
      <dgm:t>
        <a:bodyPr/>
        <a:lstStyle/>
        <a:p>
          <a:endParaRPr lang="zh-TW" altLang="en-US"/>
        </a:p>
      </dgm:t>
    </dgm:pt>
    <dgm:pt modelId="{91532463-CF67-4C8E-8021-CB6EEFC34789}" type="pres">
      <dgm:prSet presAssocID="{4F05F02A-AA9F-4E4F-8A63-821846879619}" presName="level3hierChild" presStyleCnt="0"/>
      <dgm:spPr/>
    </dgm:pt>
    <dgm:pt modelId="{B59F2C14-BDAB-4C5C-BA02-62654C760C33}" type="pres">
      <dgm:prSet presAssocID="{89B5477F-42C2-4AEB-9590-5F129E114873}" presName="conn2-1" presStyleLbl="parChTrans1D3" presStyleIdx="5" presStyleCnt="7"/>
      <dgm:spPr/>
      <dgm:t>
        <a:bodyPr/>
        <a:lstStyle/>
        <a:p>
          <a:endParaRPr lang="zh-TW" altLang="en-US"/>
        </a:p>
      </dgm:t>
    </dgm:pt>
    <dgm:pt modelId="{15F6BCE8-BF2C-464F-85B5-7E6B629B8468}" type="pres">
      <dgm:prSet presAssocID="{89B5477F-42C2-4AEB-9590-5F129E114873}" presName="connTx" presStyleLbl="parChTrans1D3" presStyleIdx="5" presStyleCnt="7"/>
      <dgm:spPr/>
      <dgm:t>
        <a:bodyPr/>
        <a:lstStyle/>
        <a:p>
          <a:endParaRPr lang="zh-TW" altLang="en-US"/>
        </a:p>
      </dgm:t>
    </dgm:pt>
    <dgm:pt modelId="{52AC6042-A376-4FB5-916E-88878D19D762}" type="pres">
      <dgm:prSet presAssocID="{0E39D9D7-19A6-4D95-A0B5-D307E2579846}" presName="root2" presStyleCnt="0"/>
      <dgm:spPr/>
    </dgm:pt>
    <dgm:pt modelId="{E7A3C275-4BE2-4CF8-AD6A-5CBE2C97C545}" type="pres">
      <dgm:prSet presAssocID="{0E39D9D7-19A6-4D95-A0B5-D307E2579846}" presName="LevelTwoTextNode" presStyleLbl="node3" presStyleIdx="5" presStyleCnt="7" custScaleX="191039">
        <dgm:presLayoutVars>
          <dgm:chPref val="3"/>
        </dgm:presLayoutVars>
      </dgm:prSet>
      <dgm:spPr/>
      <dgm:t>
        <a:bodyPr/>
        <a:lstStyle/>
        <a:p>
          <a:endParaRPr lang="zh-TW" altLang="en-US"/>
        </a:p>
      </dgm:t>
    </dgm:pt>
    <dgm:pt modelId="{F42C6627-00EF-48F0-B368-5058975E8794}" type="pres">
      <dgm:prSet presAssocID="{0E39D9D7-19A6-4D95-A0B5-D307E2579846}" presName="level3hierChild" presStyleCnt="0"/>
      <dgm:spPr/>
    </dgm:pt>
    <dgm:pt modelId="{55F3B785-4713-4835-B783-87C25144F117}" type="pres">
      <dgm:prSet presAssocID="{1DC0F82A-1714-4634-8C6F-3750C6257308}" presName="conn2-1" presStyleLbl="parChTrans1D3" presStyleIdx="6" presStyleCnt="7"/>
      <dgm:spPr/>
      <dgm:t>
        <a:bodyPr/>
        <a:lstStyle/>
        <a:p>
          <a:endParaRPr lang="zh-TW" altLang="en-US"/>
        </a:p>
      </dgm:t>
    </dgm:pt>
    <dgm:pt modelId="{577F35AD-8743-43F8-8702-6868CFC3A923}" type="pres">
      <dgm:prSet presAssocID="{1DC0F82A-1714-4634-8C6F-3750C6257308}" presName="connTx" presStyleLbl="parChTrans1D3" presStyleIdx="6" presStyleCnt="7"/>
      <dgm:spPr/>
      <dgm:t>
        <a:bodyPr/>
        <a:lstStyle/>
        <a:p>
          <a:endParaRPr lang="zh-TW" altLang="en-US"/>
        </a:p>
      </dgm:t>
    </dgm:pt>
    <dgm:pt modelId="{02959BCD-49C7-46D5-A7AF-6272134DD7EB}" type="pres">
      <dgm:prSet presAssocID="{4B1AECC9-E3C1-4427-9A39-C80FE39283D7}" presName="root2" presStyleCnt="0"/>
      <dgm:spPr/>
    </dgm:pt>
    <dgm:pt modelId="{B0595C1E-5F44-4A1D-95C8-AB3049E3DAC9}" type="pres">
      <dgm:prSet presAssocID="{4B1AECC9-E3C1-4427-9A39-C80FE39283D7}" presName="LevelTwoTextNode" presStyleLbl="node3" presStyleIdx="6" presStyleCnt="7" custScaleX="191039">
        <dgm:presLayoutVars>
          <dgm:chPref val="3"/>
        </dgm:presLayoutVars>
      </dgm:prSet>
      <dgm:spPr/>
      <dgm:t>
        <a:bodyPr/>
        <a:lstStyle/>
        <a:p>
          <a:endParaRPr lang="zh-TW" altLang="en-US"/>
        </a:p>
      </dgm:t>
    </dgm:pt>
    <dgm:pt modelId="{4C41CC7D-2D73-477D-BDA1-3ABB315E2B01}" type="pres">
      <dgm:prSet presAssocID="{4B1AECC9-E3C1-4427-9A39-C80FE39283D7}" presName="level3hierChild" presStyleCnt="0"/>
      <dgm:spPr/>
    </dgm:pt>
  </dgm:ptLst>
  <dgm:cxnLst>
    <dgm:cxn modelId="{71EF4165-4D92-4227-8FDC-C7181987D9F9}" type="presOf" srcId="{F53F71A0-D881-4865-9733-5DA6D3121701}" destId="{D5C9872D-EAF1-4A34-B75D-1D46A51F7604}" srcOrd="1" destOrd="0" presId="urn:microsoft.com/office/officeart/2008/layout/HorizontalMultiLevelHierarchy"/>
    <dgm:cxn modelId="{FD66564D-A555-4C65-8F7D-BF7D987A1EB7}" type="presOf" srcId="{2E791504-587E-4354-B7E6-7534A495E7F7}" destId="{E0C907EA-7E0C-4EED-9662-340E4E67573C}" srcOrd="0" destOrd="0" presId="urn:microsoft.com/office/officeart/2008/layout/HorizontalMultiLevelHierarchy"/>
    <dgm:cxn modelId="{965C2802-E504-4FA1-A4B2-120BB900F23B}" type="presOf" srcId="{F0783E39-138A-4107-A78E-FC5C7B0347A4}" destId="{945813D4-4413-4D2A-8C37-FFAAD867949B}" srcOrd="0" destOrd="0" presId="urn:microsoft.com/office/officeart/2008/layout/HorizontalMultiLevelHierarchy"/>
    <dgm:cxn modelId="{E4ED81A5-FE9A-46A4-9F52-6702427C9506}" type="presOf" srcId="{2B9A51F9-73A7-4F06-8C24-3B6B2596AA22}" destId="{58BC7520-F6AC-474F-AB76-9A7A4990B9A6}" srcOrd="0" destOrd="0" presId="urn:microsoft.com/office/officeart/2008/layout/HorizontalMultiLevelHierarchy"/>
    <dgm:cxn modelId="{CA956354-740B-4B89-BE69-267456DFDCCC}" srcId="{DBFD6B6D-15EB-430F-863D-BBB878FD5F5D}" destId="{2B9A51F9-73A7-4F06-8C24-3B6B2596AA22}" srcOrd="0" destOrd="0" parTransId="{0BBBD8AC-9360-4454-894F-FC497A9016A3}" sibTransId="{146F9429-0EA7-4BE7-8CF9-AAC11E0BD93F}"/>
    <dgm:cxn modelId="{CFDCAEC0-A719-4A02-8B4D-25B7CA6A7885}" type="presOf" srcId="{118A51C9-2291-40E7-90F8-627BE17B6D56}" destId="{ADA2A0C2-3EA1-455C-9662-6E02B48631EB}" srcOrd="0" destOrd="0" presId="urn:microsoft.com/office/officeart/2008/layout/HorizontalMultiLevelHierarchy"/>
    <dgm:cxn modelId="{369BC232-5A4B-4084-BB9D-194AB46F6CD8}" type="presOf" srcId="{4F05F02A-AA9F-4E4F-8A63-821846879619}" destId="{3FABB482-25F7-49E1-A514-4A4FE3A8A442}" srcOrd="0" destOrd="0" presId="urn:microsoft.com/office/officeart/2008/layout/HorizontalMultiLevelHierarchy"/>
    <dgm:cxn modelId="{252FAEC6-90EC-4EE6-9618-8FEDA76F40EA}" type="presOf" srcId="{EE684D40-1692-475A-86C8-BA9DA749587C}" destId="{EAE72E44-BB33-47E4-B720-6320161BC3EF}" srcOrd="1" destOrd="0" presId="urn:microsoft.com/office/officeart/2008/layout/HorizontalMultiLevelHierarchy"/>
    <dgm:cxn modelId="{6A4E2CA2-73A2-429C-A1BA-F696CBB1CFFA}" type="presOf" srcId="{1DC0F82A-1714-4634-8C6F-3750C6257308}" destId="{577F35AD-8743-43F8-8702-6868CFC3A923}" srcOrd="1" destOrd="0" presId="urn:microsoft.com/office/officeart/2008/layout/HorizontalMultiLevelHierarchy"/>
    <dgm:cxn modelId="{2A0765D3-1891-4FFA-A575-CFEAEC223BC5}" srcId="{4F05F02A-AA9F-4E4F-8A63-821846879619}" destId="{4B1AECC9-E3C1-4427-9A39-C80FE39283D7}" srcOrd="1" destOrd="0" parTransId="{1DC0F82A-1714-4634-8C6F-3750C6257308}" sibTransId="{BF83812C-FEBA-4017-8900-38F30A2EA509}"/>
    <dgm:cxn modelId="{EF587EBF-E6C5-4A36-95CC-6F21930E9F82}" type="presOf" srcId="{E6FF8213-997E-44EA-BB59-9E89B28E3F80}" destId="{C480AB82-2FA7-4289-B882-88DC056D380F}" srcOrd="0" destOrd="0" presId="urn:microsoft.com/office/officeart/2008/layout/HorizontalMultiLevelHierarchy"/>
    <dgm:cxn modelId="{10E6883C-ACF6-4407-BF14-B3569267B686}" srcId="{DBFD6B6D-15EB-430F-863D-BBB878FD5F5D}" destId="{0C91825B-4778-4D5E-A578-1FDA575D9C8A}" srcOrd="4" destOrd="0" parTransId="{588416FE-381D-49DB-9846-1D90CA2D778E}" sibTransId="{A3E56B34-5773-4F15-A6DA-BA7F1441464B}"/>
    <dgm:cxn modelId="{58C0E84F-63FC-435B-BA7A-880CDDAC4B1E}" type="presOf" srcId="{4B1AECC9-E3C1-4427-9A39-C80FE39283D7}" destId="{B0595C1E-5F44-4A1D-95C8-AB3049E3DAC9}" srcOrd="0" destOrd="0" presId="urn:microsoft.com/office/officeart/2008/layout/HorizontalMultiLevelHierarchy"/>
    <dgm:cxn modelId="{A1113E35-D87A-4B15-99BC-EB062BE73442}" srcId="{DBFD6B6D-15EB-430F-863D-BBB878FD5F5D}" destId="{2E791504-587E-4354-B7E6-7534A495E7F7}" srcOrd="3" destOrd="0" parTransId="{F0783E39-138A-4107-A78E-FC5C7B0347A4}" sibTransId="{83447C95-41D5-4009-8E0F-E45809DCD623}"/>
    <dgm:cxn modelId="{BEC7EBEE-F20D-45CB-B103-30345F01F73C}" srcId="{4F05F02A-AA9F-4E4F-8A63-821846879619}" destId="{0E39D9D7-19A6-4D95-A0B5-D307E2579846}" srcOrd="0" destOrd="0" parTransId="{89B5477F-42C2-4AEB-9590-5F129E114873}" sibTransId="{EE3346BA-DA77-4C90-ADD5-BF68F8CF1BB9}"/>
    <dgm:cxn modelId="{FFE960A5-2DF9-4BE1-8230-F63B9FFCCE94}" srcId="{DBFD6B6D-15EB-430F-863D-BBB878FD5F5D}" destId="{4AAB1D16-A8B0-44CA-B9D2-405CC3E1E149}" srcOrd="1" destOrd="0" parTransId="{EE684D40-1692-475A-86C8-BA9DA749587C}" sibTransId="{6835B0B0-E675-4B06-9476-FB17E618A612}"/>
    <dgm:cxn modelId="{0B994DEF-7C08-4D08-8358-AED5CA770012}" type="presOf" srcId="{89B5477F-42C2-4AEB-9590-5F129E114873}" destId="{15F6BCE8-BF2C-464F-85B5-7E6B629B8468}" srcOrd="1" destOrd="0" presId="urn:microsoft.com/office/officeart/2008/layout/HorizontalMultiLevelHierarchy"/>
    <dgm:cxn modelId="{D1CCE955-BB4A-40F1-9F7C-2D814298B0E1}" type="presOf" srcId="{EEEA6589-C322-4CCA-A91B-8A5C321B7B90}" destId="{D67E0ED0-7F24-4E1F-8633-BA3EE74B9A03}" srcOrd="0" destOrd="0" presId="urn:microsoft.com/office/officeart/2008/layout/HorizontalMultiLevelHierarchy"/>
    <dgm:cxn modelId="{92B23E9C-5E05-4BD3-B634-5D5FB466BCDA}" type="presOf" srcId="{F53F71A0-D881-4865-9733-5DA6D3121701}" destId="{B500078D-8947-449F-9AC6-3EF18EC0F585}" srcOrd="0" destOrd="0" presId="urn:microsoft.com/office/officeart/2008/layout/HorizontalMultiLevelHierarchy"/>
    <dgm:cxn modelId="{B34FD97F-CEEC-4628-A972-687AB92C3505}" srcId="{018A6278-3BDE-4793-AF69-A14490E06014}" destId="{4F05F02A-AA9F-4E4F-8A63-821846879619}" srcOrd="1" destOrd="0" parTransId="{E6FF8213-997E-44EA-BB59-9E89B28E3F80}" sibTransId="{582F3DBD-332F-4805-86F8-B32B8C086A80}"/>
    <dgm:cxn modelId="{3D944878-247B-4555-8CD2-809B908C3B57}" type="presOf" srcId="{118A51C9-2291-40E7-90F8-627BE17B6D56}" destId="{A01CFF31-DEDF-46FA-8BA5-5B193A9481E8}" srcOrd="1" destOrd="0" presId="urn:microsoft.com/office/officeart/2008/layout/HorizontalMultiLevelHierarchy"/>
    <dgm:cxn modelId="{53469C0C-5CC3-4302-A609-D2B1B8E8F1E9}" type="presOf" srcId="{588416FE-381D-49DB-9846-1D90CA2D778E}" destId="{6CDA705F-DB65-409E-99EA-C8E48E949BD0}" srcOrd="0" destOrd="0" presId="urn:microsoft.com/office/officeart/2008/layout/HorizontalMultiLevelHierarchy"/>
    <dgm:cxn modelId="{73CDB1EA-AB34-4374-B0EF-B9789A7B1CFC}" type="presOf" srcId="{0BBBD8AC-9360-4454-894F-FC497A9016A3}" destId="{0F51F7E6-4977-4DDB-8B50-CAE79A56CFBF}" srcOrd="1" destOrd="0" presId="urn:microsoft.com/office/officeart/2008/layout/HorizontalMultiLevelHierarchy"/>
    <dgm:cxn modelId="{20355D7E-5106-49CC-903B-389CD225771B}" type="presOf" srcId="{0BBBD8AC-9360-4454-894F-FC497A9016A3}" destId="{D0B031D7-779B-46F5-8837-8EE7FBA9A0F5}" srcOrd="0" destOrd="0" presId="urn:microsoft.com/office/officeart/2008/layout/HorizontalMultiLevelHierarchy"/>
    <dgm:cxn modelId="{E6B6D7EC-2439-41B6-B684-C4D7541338EC}" type="presOf" srcId="{0E39D9D7-19A6-4D95-A0B5-D307E2579846}" destId="{E7A3C275-4BE2-4CF8-AD6A-5CBE2C97C545}" srcOrd="0" destOrd="0" presId="urn:microsoft.com/office/officeart/2008/layout/HorizontalMultiLevelHierarchy"/>
    <dgm:cxn modelId="{187FD59B-0557-48FD-ACCE-5B5790086E9A}" type="presOf" srcId="{588416FE-381D-49DB-9846-1D90CA2D778E}" destId="{91682F75-F66B-4F6F-AEFD-8A97FEF93D63}" srcOrd="1" destOrd="0" presId="urn:microsoft.com/office/officeart/2008/layout/HorizontalMultiLevelHierarchy"/>
    <dgm:cxn modelId="{E6CD70A6-295C-4E73-A44F-96ACAEC3FD88}" type="presOf" srcId="{4AAB1D16-A8B0-44CA-B9D2-405CC3E1E149}" destId="{63AEB400-82D1-48A8-A9EA-587BAFBDBFDB}" srcOrd="0" destOrd="0" presId="urn:microsoft.com/office/officeart/2008/layout/HorizontalMultiLevelHierarchy"/>
    <dgm:cxn modelId="{86032C61-4C94-432C-ACA9-D780775DF0BC}" type="presOf" srcId="{0C91825B-4778-4D5E-A578-1FDA575D9C8A}" destId="{7354D2FE-3239-4087-9E82-1B7B275541A6}" srcOrd="0" destOrd="0" presId="urn:microsoft.com/office/officeart/2008/layout/HorizontalMultiLevelHierarchy"/>
    <dgm:cxn modelId="{4781103F-D87E-4C6E-BA34-98639E34350E}" type="presOf" srcId="{018A6278-3BDE-4793-AF69-A14490E06014}" destId="{B03C2799-E2EA-4E78-BA97-20EE2CF4EA43}" srcOrd="0" destOrd="0" presId="urn:microsoft.com/office/officeart/2008/layout/HorizontalMultiLevelHierarchy"/>
    <dgm:cxn modelId="{696EC706-442C-4750-B1B6-7402995D09E6}" type="presOf" srcId="{DBFD6B6D-15EB-430F-863D-BBB878FD5F5D}" destId="{8C39D3E6-3556-4ED7-BC41-4E4053549929}" srcOrd="0" destOrd="0" presId="urn:microsoft.com/office/officeart/2008/layout/HorizontalMultiLevelHierarchy"/>
    <dgm:cxn modelId="{B64F6A69-7DD7-4DB8-87FA-2DCF03C70592}" srcId="{EEEA6589-C322-4CCA-A91B-8A5C321B7B90}" destId="{018A6278-3BDE-4793-AF69-A14490E06014}" srcOrd="0" destOrd="0" parTransId="{EF103528-6629-4DAF-B052-5B3F698F8609}" sibTransId="{C1488999-0ED1-4E8B-A21A-E6F36F7BA05B}"/>
    <dgm:cxn modelId="{B981B643-CBA5-43AB-839C-804F9C5CAF87}" srcId="{018A6278-3BDE-4793-AF69-A14490E06014}" destId="{DBFD6B6D-15EB-430F-863D-BBB878FD5F5D}" srcOrd="0" destOrd="0" parTransId="{F53F71A0-D881-4865-9733-5DA6D3121701}" sibTransId="{017704DF-63D4-429A-A21A-D6082FDADB9A}"/>
    <dgm:cxn modelId="{444AF9E8-1EE4-4E21-8AF3-C35581F2BDD5}" type="presOf" srcId="{E6FF8213-997E-44EA-BB59-9E89B28E3F80}" destId="{3FB60320-153D-42F8-B56B-5FC9E6E3978E}" srcOrd="1" destOrd="0" presId="urn:microsoft.com/office/officeart/2008/layout/HorizontalMultiLevelHierarchy"/>
    <dgm:cxn modelId="{5FB11616-B0A5-42DD-B196-2195B134143A}" type="presOf" srcId="{89B5477F-42C2-4AEB-9590-5F129E114873}" destId="{B59F2C14-BDAB-4C5C-BA02-62654C760C33}" srcOrd="0" destOrd="0" presId="urn:microsoft.com/office/officeart/2008/layout/HorizontalMultiLevelHierarchy"/>
    <dgm:cxn modelId="{5A98910E-824A-40B6-AEB9-BAC2CC08CE7D}" type="presOf" srcId="{1DC0F82A-1714-4634-8C6F-3750C6257308}" destId="{55F3B785-4713-4835-B783-87C25144F117}" srcOrd="0" destOrd="0" presId="urn:microsoft.com/office/officeart/2008/layout/HorizontalMultiLevelHierarchy"/>
    <dgm:cxn modelId="{8F0154B3-C4DD-4DBA-9D93-037CDDE51890}" type="presOf" srcId="{2E474B9F-A2DE-4BA8-8515-E99CFD43FCF2}" destId="{5191EBA2-44EB-49CC-8773-3FA3DF6C7F5A}" srcOrd="0" destOrd="0" presId="urn:microsoft.com/office/officeart/2008/layout/HorizontalMultiLevelHierarchy"/>
    <dgm:cxn modelId="{8F9D7F00-8823-4494-BEFB-089ACBE12C9C}" srcId="{DBFD6B6D-15EB-430F-863D-BBB878FD5F5D}" destId="{2E474B9F-A2DE-4BA8-8515-E99CFD43FCF2}" srcOrd="2" destOrd="0" parTransId="{118A51C9-2291-40E7-90F8-627BE17B6D56}" sibTransId="{262283D5-0F4A-4C07-8961-6E08FA59EFFD}"/>
    <dgm:cxn modelId="{07DAFE31-CE55-4675-92F3-33B57B7D925B}" type="presOf" srcId="{F0783E39-138A-4107-A78E-FC5C7B0347A4}" destId="{CCD5049C-F1F8-4923-8DAC-53FB0BC55EBD}" srcOrd="1" destOrd="0" presId="urn:microsoft.com/office/officeart/2008/layout/HorizontalMultiLevelHierarchy"/>
    <dgm:cxn modelId="{2E2BCD4C-F813-4E11-8861-EF77AB7225C5}" type="presOf" srcId="{EE684D40-1692-475A-86C8-BA9DA749587C}" destId="{1D01D188-E65E-4266-86A7-70930155FF6C}" srcOrd="0" destOrd="0" presId="urn:microsoft.com/office/officeart/2008/layout/HorizontalMultiLevelHierarchy"/>
    <dgm:cxn modelId="{B50F6C1E-AF9B-4922-BFC9-A10A7BC9F69C}" type="presParOf" srcId="{D67E0ED0-7F24-4E1F-8633-BA3EE74B9A03}" destId="{F4ADA2E9-1B1A-4C0A-B3CC-95EA94247CBA}" srcOrd="0" destOrd="0" presId="urn:microsoft.com/office/officeart/2008/layout/HorizontalMultiLevelHierarchy"/>
    <dgm:cxn modelId="{5E51AAD1-38EF-4432-B9C7-DD0BFE487ACF}" type="presParOf" srcId="{F4ADA2E9-1B1A-4C0A-B3CC-95EA94247CBA}" destId="{B03C2799-E2EA-4E78-BA97-20EE2CF4EA43}" srcOrd="0" destOrd="0" presId="urn:microsoft.com/office/officeart/2008/layout/HorizontalMultiLevelHierarchy"/>
    <dgm:cxn modelId="{CABBB5EB-1FD1-493F-8493-D3096E2D1EFA}" type="presParOf" srcId="{F4ADA2E9-1B1A-4C0A-B3CC-95EA94247CBA}" destId="{37EB1B48-616D-4FF4-9A4A-5EA363AE2F46}" srcOrd="1" destOrd="0" presId="urn:microsoft.com/office/officeart/2008/layout/HorizontalMultiLevelHierarchy"/>
    <dgm:cxn modelId="{8E821385-B202-4610-A7B9-B140C21A03ED}" type="presParOf" srcId="{37EB1B48-616D-4FF4-9A4A-5EA363AE2F46}" destId="{B500078D-8947-449F-9AC6-3EF18EC0F585}" srcOrd="0" destOrd="0" presId="urn:microsoft.com/office/officeart/2008/layout/HorizontalMultiLevelHierarchy"/>
    <dgm:cxn modelId="{38331E7E-CE04-49E8-883D-F695E7FE1D3E}" type="presParOf" srcId="{B500078D-8947-449F-9AC6-3EF18EC0F585}" destId="{D5C9872D-EAF1-4A34-B75D-1D46A51F7604}" srcOrd="0" destOrd="0" presId="urn:microsoft.com/office/officeart/2008/layout/HorizontalMultiLevelHierarchy"/>
    <dgm:cxn modelId="{F7B414E5-135B-4439-8A3F-99B5DFE36CEA}" type="presParOf" srcId="{37EB1B48-616D-4FF4-9A4A-5EA363AE2F46}" destId="{FE465EF2-68FD-4376-A851-64D8965C2AAA}" srcOrd="1" destOrd="0" presId="urn:microsoft.com/office/officeart/2008/layout/HorizontalMultiLevelHierarchy"/>
    <dgm:cxn modelId="{33E7A375-8F95-40C6-9092-3FDDAA696D4C}" type="presParOf" srcId="{FE465EF2-68FD-4376-A851-64D8965C2AAA}" destId="{8C39D3E6-3556-4ED7-BC41-4E4053549929}" srcOrd="0" destOrd="0" presId="urn:microsoft.com/office/officeart/2008/layout/HorizontalMultiLevelHierarchy"/>
    <dgm:cxn modelId="{64CC4232-5581-4EA2-A396-5B8ACDD4522A}" type="presParOf" srcId="{FE465EF2-68FD-4376-A851-64D8965C2AAA}" destId="{F7C90E9E-E857-45D2-BF41-6C48984C8BB3}" srcOrd="1" destOrd="0" presId="urn:microsoft.com/office/officeart/2008/layout/HorizontalMultiLevelHierarchy"/>
    <dgm:cxn modelId="{95B9DCB6-A772-4796-AE40-25F08EF5D4DC}" type="presParOf" srcId="{F7C90E9E-E857-45D2-BF41-6C48984C8BB3}" destId="{D0B031D7-779B-46F5-8837-8EE7FBA9A0F5}" srcOrd="0" destOrd="0" presId="urn:microsoft.com/office/officeart/2008/layout/HorizontalMultiLevelHierarchy"/>
    <dgm:cxn modelId="{0E530638-384C-4D92-AB91-D6978E40DEAC}" type="presParOf" srcId="{D0B031D7-779B-46F5-8837-8EE7FBA9A0F5}" destId="{0F51F7E6-4977-4DDB-8B50-CAE79A56CFBF}" srcOrd="0" destOrd="0" presId="urn:microsoft.com/office/officeart/2008/layout/HorizontalMultiLevelHierarchy"/>
    <dgm:cxn modelId="{A54D4B00-F8C1-4512-95EC-9A4B7F557E9E}" type="presParOf" srcId="{F7C90E9E-E857-45D2-BF41-6C48984C8BB3}" destId="{70EB21BE-5AF1-40AD-8AD3-D9185BEE9075}" srcOrd="1" destOrd="0" presId="urn:microsoft.com/office/officeart/2008/layout/HorizontalMultiLevelHierarchy"/>
    <dgm:cxn modelId="{B66CBDFF-6A2F-4729-96C8-FE184ECC37C0}" type="presParOf" srcId="{70EB21BE-5AF1-40AD-8AD3-D9185BEE9075}" destId="{58BC7520-F6AC-474F-AB76-9A7A4990B9A6}" srcOrd="0" destOrd="0" presId="urn:microsoft.com/office/officeart/2008/layout/HorizontalMultiLevelHierarchy"/>
    <dgm:cxn modelId="{53B939F7-CA3D-4F27-82F4-ECF726BE5A46}" type="presParOf" srcId="{70EB21BE-5AF1-40AD-8AD3-D9185BEE9075}" destId="{896B23E5-5975-402F-B7FA-B0D717F1311F}" srcOrd="1" destOrd="0" presId="urn:microsoft.com/office/officeart/2008/layout/HorizontalMultiLevelHierarchy"/>
    <dgm:cxn modelId="{F9059FA1-6EE5-4730-93DC-C42D1DE9A2C5}" type="presParOf" srcId="{F7C90E9E-E857-45D2-BF41-6C48984C8BB3}" destId="{1D01D188-E65E-4266-86A7-70930155FF6C}" srcOrd="2" destOrd="0" presId="urn:microsoft.com/office/officeart/2008/layout/HorizontalMultiLevelHierarchy"/>
    <dgm:cxn modelId="{1F9E0BFF-35D7-4336-8DE2-783B4FD2778E}" type="presParOf" srcId="{1D01D188-E65E-4266-86A7-70930155FF6C}" destId="{EAE72E44-BB33-47E4-B720-6320161BC3EF}" srcOrd="0" destOrd="0" presId="urn:microsoft.com/office/officeart/2008/layout/HorizontalMultiLevelHierarchy"/>
    <dgm:cxn modelId="{20A3D806-1A64-4DC6-A846-82E2B6B4C9D3}" type="presParOf" srcId="{F7C90E9E-E857-45D2-BF41-6C48984C8BB3}" destId="{F6F529FA-58C4-44AD-8ED5-8EC57AE6929A}" srcOrd="3" destOrd="0" presId="urn:microsoft.com/office/officeart/2008/layout/HorizontalMultiLevelHierarchy"/>
    <dgm:cxn modelId="{C3FD612D-8E34-4D41-B424-55A94089559A}" type="presParOf" srcId="{F6F529FA-58C4-44AD-8ED5-8EC57AE6929A}" destId="{63AEB400-82D1-48A8-A9EA-587BAFBDBFDB}" srcOrd="0" destOrd="0" presId="urn:microsoft.com/office/officeart/2008/layout/HorizontalMultiLevelHierarchy"/>
    <dgm:cxn modelId="{BDD61985-A7A5-47F9-810F-BCC9BBB280ED}" type="presParOf" srcId="{F6F529FA-58C4-44AD-8ED5-8EC57AE6929A}" destId="{967A2E1E-9F56-4FDB-8F35-F2EB803E6467}" srcOrd="1" destOrd="0" presId="urn:microsoft.com/office/officeart/2008/layout/HorizontalMultiLevelHierarchy"/>
    <dgm:cxn modelId="{51CBD701-BA61-4624-8C95-E8ADE66970D0}" type="presParOf" srcId="{F7C90E9E-E857-45D2-BF41-6C48984C8BB3}" destId="{ADA2A0C2-3EA1-455C-9662-6E02B48631EB}" srcOrd="4" destOrd="0" presId="urn:microsoft.com/office/officeart/2008/layout/HorizontalMultiLevelHierarchy"/>
    <dgm:cxn modelId="{0297C0C6-1BE9-4055-A144-B1BEC69FCFDD}" type="presParOf" srcId="{ADA2A0C2-3EA1-455C-9662-6E02B48631EB}" destId="{A01CFF31-DEDF-46FA-8BA5-5B193A9481E8}" srcOrd="0" destOrd="0" presId="urn:microsoft.com/office/officeart/2008/layout/HorizontalMultiLevelHierarchy"/>
    <dgm:cxn modelId="{847590CE-410A-411C-9656-049578A7A823}" type="presParOf" srcId="{F7C90E9E-E857-45D2-BF41-6C48984C8BB3}" destId="{A7846B53-E792-4F69-9123-BC5063D4868F}" srcOrd="5" destOrd="0" presId="urn:microsoft.com/office/officeart/2008/layout/HorizontalMultiLevelHierarchy"/>
    <dgm:cxn modelId="{6B401C59-71E6-4173-BE2A-CC879876E4B1}" type="presParOf" srcId="{A7846B53-E792-4F69-9123-BC5063D4868F}" destId="{5191EBA2-44EB-49CC-8773-3FA3DF6C7F5A}" srcOrd="0" destOrd="0" presId="urn:microsoft.com/office/officeart/2008/layout/HorizontalMultiLevelHierarchy"/>
    <dgm:cxn modelId="{25DE2886-58F2-45F2-9614-F408338B21B8}" type="presParOf" srcId="{A7846B53-E792-4F69-9123-BC5063D4868F}" destId="{EBAAF764-18BE-4231-ADEE-07BA604FF6CB}" srcOrd="1" destOrd="0" presId="urn:microsoft.com/office/officeart/2008/layout/HorizontalMultiLevelHierarchy"/>
    <dgm:cxn modelId="{254F4D1E-4398-4B81-9AF0-AE70FD14428E}" type="presParOf" srcId="{F7C90E9E-E857-45D2-BF41-6C48984C8BB3}" destId="{945813D4-4413-4D2A-8C37-FFAAD867949B}" srcOrd="6" destOrd="0" presId="urn:microsoft.com/office/officeart/2008/layout/HorizontalMultiLevelHierarchy"/>
    <dgm:cxn modelId="{6174BA60-75A9-46E0-8366-F29AE26F1E8C}" type="presParOf" srcId="{945813D4-4413-4D2A-8C37-FFAAD867949B}" destId="{CCD5049C-F1F8-4923-8DAC-53FB0BC55EBD}" srcOrd="0" destOrd="0" presId="urn:microsoft.com/office/officeart/2008/layout/HorizontalMultiLevelHierarchy"/>
    <dgm:cxn modelId="{BF1D70A5-08AE-46E0-9788-5D2BE61986AF}" type="presParOf" srcId="{F7C90E9E-E857-45D2-BF41-6C48984C8BB3}" destId="{00A46B10-7228-4875-9B16-72FC0110675A}" srcOrd="7" destOrd="0" presId="urn:microsoft.com/office/officeart/2008/layout/HorizontalMultiLevelHierarchy"/>
    <dgm:cxn modelId="{C6EB8393-290E-4673-A3FD-062B45AACA7E}" type="presParOf" srcId="{00A46B10-7228-4875-9B16-72FC0110675A}" destId="{E0C907EA-7E0C-4EED-9662-340E4E67573C}" srcOrd="0" destOrd="0" presId="urn:microsoft.com/office/officeart/2008/layout/HorizontalMultiLevelHierarchy"/>
    <dgm:cxn modelId="{16943D89-BCE9-4B60-8B22-4D21693D51CB}" type="presParOf" srcId="{00A46B10-7228-4875-9B16-72FC0110675A}" destId="{03F86C4E-D3C3-4E0B-B23F-953D87B29570}" srcOrd="1" destOrd="0" presId="urn:microsoft.com/office/officeart/2008/layout/HorizontalMultiLevelHierarchy"/>
    <dgm:cxn modelId="{FD9C778E-D561-49D3-95E0-813F89AE245F}" type="presParOf" srcId="{F7C90E9E-E857-45D2-BF41-6C48984C8BB3}" destId="{6CDA705F-DB65-409E-99EA-C8E48E949BD0}" srcOrd="8" destOrd="0" presId="urn:microsoft.com/office/officeart/2008/layout/HorizontalMultiLevelHierarchy"/>
    <dgm:cxn modelId="{34F5F6EC-9EAC-4385-A7B7-9947F7CB4116}" type="presParOf" srcId="{6CDA705F-DB65-409E-99EA-C8E48E949BD0}" destId="{91682F75-F66B-4F6F-AEFD-8A97FEF93D63}" srcOrd="0" destOrd="0" presId="urn:microsoft.com/office/officeart/2008/layout/HorizontalMultiLevelHierarchy"/>
    <dgm:cxn modelId="{C0B31899-6AF8-443E-8C1A-8CE5B9F46299}" type="presParOf" srcId="{F7C90E9E-E857-45D2-BF41-6C48984C8BB3}" destId="{FF79C763-57AE-4976-9651-2CB8542A4097}" srcOrd="9" destOrd="0" presId="urn:microsoft.com/office/officeart/2008/layout/HorizontalMultiLevelHierarchy"/>
    <dgm:cxn modelId="{C394E65B-25A7-4C69-A4D9-7C9A514371A0}" type="presParOf" srcId="{FF79C763-57AE-4976-9651-2CB8542A4097}" destId="{7354D2FE-3239-4087-9E82-1B7B275541A6}" srcOrd="0" destOrd="0" presId="urn:microsoft.com/office/officeart/2008/layout/HorizontalMultiLevelHierarchy"/>
    <dgm:cxn modelId="{AFF8F16D-B1F8-414F-B9F7-81FFD45C2F28}" type="presParOf" srcId="{FF79C763-57AE-4976-9651-2CB8542A4097}" destId="{42071495-7C59-48D0-8150-3BF3C4594B38}" srcOrd="1" destOrd="0" presId="urn:microsoft.com/office/officeart/2008/layout/HorizontalMultiLevelHierarchy"/>
    <dgm:cxn modelId="{EF128B5C-9A1E-4135-BF10-86EF1135AA3F}" type="presParOf" srcId="{37EB1B48-616D-4FF4-9A4A-5EA363AE2F46}" destId="{C480AB82-2FA7-4289-B882-88DC056D380F}" srcOrd="2" destOrd="0" presId="urn:microsoft.com/office/officeart/2008/layout/HorizontalMultiLevelHierarchy"/>
    <dgm:cxn modelId="{C282A3C7-5405-48A2-8596-91C3746973B5}" type="presParOf" srcId="{C480AB82-2FA7-4289-B882-88DC056D380F}" destId="{3FB60320-153D-42F8-B56B-5FC9E6E3978E}" srcOrd="0" destOrd="0" presId="urn:microsoft.com/office/officeart/2008/layout/HorizontalMultiLevelHierarchy"/>
    <dgm:cxn modelId="{AE6724B2-29E9-46D7-BCD1-6F60AD9924FE}" type="presParOf" srcId="{37EB1B48-616D-4FF4-9A4A-5EA363AE2F46}" destId="{46B883A6-EAE8-44E9-8F49-611E73BEB6EF}" srcOrd="3" destOrd="0" presId="urn:microsoft.com/office/officeart/2008/layout/HorizontalMultiLevelHierarchy"/>
    <dgm:cxn modelId="{28D2D640-985B-4003-A749-DAA79D2F6EF3}" type="presParOf" srcId="{46B883A6-EAE8-44E9-8F49-611E73BEB6EF}" destId="{3FABB482-25F7-49E1-A514-4A4FE3A8A442}" srcOrd="0" destOrd="0" presId="urn:microsoft.com/office/officeart/2008/layout/HorizontalMultiLevelHierarchy"/>
    <dgm:cxn modelId="{7453DE66-0D38-4D8C-AA2A-D00B615D1DE3}" type="presParOf" srcId="{46B883A6-EAE8-44E9-8F49-611E73BEB6EF}" destId="{91532463-CF67-4C8E-8021-CB6EEFC34789}" srcOrd="1" destOrd="0" presId="urn:microsoft.com/office/officeart/2008/layout/HorizontalMultiLevelHierarchy"/>
    <dgm:cxn modelId="{79D1848A-0D2E-409A-AEDB-B6CB317C66BC}" type="presParOf" srcId="{91532463-CF67-4C8E-8021-CB6EEFC34789}" destId="{B59F2C14-BDAB-4C5C-BA02-62654C760C33}" srcOrd="0" destOrd="0" presId="urn:microsoft.com/office/officeart/2008/layout/HorizontalMultiLevelHierarchy"/>
    <dgm:cxn modelId="{A790A13D-4174-4334-98F1-B93887753B51}" type="presParOf" srcId="{B59F2C14-BDAB-4C5C-BA02-62654C760C33}" destId="{15F6BCE8-BF2C-464F-85B5-7E6B629B8468}" srcOrd="0" destOrd="0" presId="urn:microsoft.com/office/officeart/2008/layout/HorizontalMultiLevelHierarchy"/>
    <dgm:cxn modelId="{1512DE0B-9C0A-46A0-85F0-941D03E9EC14}" type="presParOf" srcId="{91532463-CF67-4C8E-8021-CB6EEFC34789}" destId="{52AC6042-A376-4FB5-916E-88878D19D762}" srcOrd="1" destOrd="0" presId="urn:microsoft.com/office/officeart/2008/layout/HorizontalMultiLevelHierarchy"/>
    <dgm:cxn modelId="{1F2FBFF7-77BE-4E95-9DD3-74B41CC8179B}" type="presParOf" srcId="{52AC6042-A376-4FB5-916E-88878D19D762}" destId="{E7A3C275-4BE2-4CF8-AD6A-5CBE2C97C545}" srcOrd="0" destOrd="0" presId="urn:microsoft.com/office/officeart/2008/layout/HorizontalMultiLevelHierarchy"/>
    <dgm:cxn modelId="{0B248CEF-94FF-4EBB-A81D-EF8EF4B5EA83}" type="presParOf" srcId="{52AC6042-A376-4FB5-916E-88878D19D762}" destId="{F42C6627-00EF-48F0-B368-5058975E8794}" srcOrd="1" destOrd="0" presId="urn:microsoft.com/office/officeart/2008/layout/HorizontalMultiLevelHierarchy"/>
    <dgm:cxn modelId="{6CEF98AE-8495-4AC6-A1C2-2C16AE3C478A}" type="presParOf" srcId="{91532463-CF67-4C8E-8021-CB6EEFC34789}" destId="{55F3B785-4713-4835-B783-87C25144F117}" srcOrd="2" destOrd="0" presId="urn:microsoft.com/office/officeart/2008/layout/HorizontalMultiLevelHierarchy"/>
    <dgm:cxn modelId="{39AE6F78-C48A-4D40-B16A-328C4A107009}" type="presParOf" srcId="{55F3B785-4713-4835-B783-87C25144F117}" destId="{577F35AD-8743-43F8-8702-6868CFC3A923}" srcOrd="0" destOrd="0" presId="urn:microsoft.com/office/officeart/2008/layout/HorizontalMultiLevelHierarchy"/>
    <dgm:cxn modelId="{FE5C718F-3788-4725-825F-63F9EF1468EE}" type="presParOf" srcId="{91532463-CF67-4C8E-8021-CB6EEFC34789}" destId="{02959BCD-49C7-46D5-A7AF-6272134DD7EB}" srcOrd="3" destOrd="0" presId="urn:microsoft.com/office/officeart/2008/layout/HorizontalMultiLevelHierarchy"/>
    <dgm:cxn modelId="{A5E226B8-AEC1-44CA-A61D-8A683E79D448}" type="presParOf" srcId="{02959BCD-49C7-46D5-A7AF-6272134DD7EB}" destId="{B0595C1E-5F44-4A1D-95C8-AB3049E3DAC9}" srcOrd="0" destOrd="0" presId="urn:microsoft.com/office/officeart/2008/layout/HorizontalMultiLevelHierarchy"/>
    <dgm:cxn modelId="{D6B4DF70-3E5A-4893-BC7A-1E98F14CFA85}" type="presParOf" srcId="{02959BCD-49C7-46D5-A7AF-6272134DD7EB}" destId="{4C41CC7D-2D73-477D-BDA1-3ABB315E2B01}"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402FD-F7A1-495A-A9A7-1F995C67FDDD}">
      <dsp:nvSpPr>
        <dsp:cNvPr id="0" name=""/>
        <dsp:cNvSpPr/>
      </dsp:nvSpPr>
      <dsp:spPr>
        <a:xfrm>
          <a:off x="2171787" y="2971503"/>
          <a:ext cx="309550" cy="1642951"/>
        </a:xfrm>
        <a:custGeom>
          <a:avLst/>
          <a:gdLst/>
          <a:ahLst/>
          <a:cxnLst/>
          <a:rect l="0" t="0" r="0" b="0"/>
          <a:pathLst>
            <a:path>
              <a:moveTo>
                <a:pt x="0" y="0"/>
              </a:moveTo>
              <a:lnTo>
                <a:pt x="154775" y="0"/>
              </a:lnTo>
              <a:lnTo>
                <a:pt x="154775" y="1642951"/>
              </a:lnTo>
              <a:lnTo>
                <a:pt x="309550" y="164295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0F0A0E-1286-40AD-942F-7BB5D0159878}">
      <dsp:nvSpPr>
        <dsp:cNvPr id="0" name=""/>
        <dsp:cNvSpPr/>
      </dsp:nvSpPr>
      <dsp:spPr>
        <a:xfrm>
          <a:off x="5796936" y="3482919"/>
          <a:ext cx="309550" cy="397447"/>
        </a:xfrm>
        <a:custGeom>
          <a:avLst/>
          <a:gdLst/>
          <a:ahLst/>
          <a:cxnLst/>
          <a:rect l="0" t="0" r="0" b="0"/>
          <a:pathLst>
            <a:path>
              <a:moveTo>
                <a:pt x="0" y="0"/>
              </a:moveTo>
              <a:lnTo>
                <a:pt x="154775" y="0"/>
              </a:lnTo>
              <a:lnTo>
                <a:pt x="154775" y="397447"/>
              </a:lnTo>
              <a:lnTo>
                <a:pt x="309550" y="39744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8CE02C-681C-4AF5-920C-2342A8A32901}">
      <dsp:nvSpPr>
        <dsp:cNvPr id="0" name=""/>
        <dsp:cNvSpPr/>
      </dsp:nvSpPr>
      <dsp:spPr>
        <a:xfrm>
          <a:off x="5796936" y="3085472"/>
          <a:ext cx="309550" cy="397447"/>
        </a:xfrm>
        <a:custGeom>
          <a:avLst/>
          <a:gdLst/>
          <a:ahLst/>
          <a:cxnLst/>
          <a:rect l="0" t="0" r="0" b="0"/>
          <a:pathLst>
            <a:path>
              <a:moveTo>
                <a:pt x="0" y="397447"/>
              </a:moveTo>
              <a:lnTo>
                <a:pt x="154775" y="397447"/>
              </a:lnTo>
              <a:lnTo>
                <a:pt x="154775" y="0"/>
              </a:lnTo>
              <a:lnTo>
                <a:pt x="309550"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100C5D-A819-4373-89F0-9169B4E09D3B}">
      <dsp:nvSpPr>
        <dsp:cNvPr id="0" name=""/>
        <dsp:cNvSpPr/>
      </dsp:nvSpPr>
      <dsp:spPr>
        <a:xfrm>
          <a:off x="2171787" y="2971503"/>
          <a:ext cx="309550" cy="511416"/>
        </a:xfrm>
        <a:custGeom>
          <a:avLst/>
          <a:gdLst/>
          <a:ahLst/>
          <a:cxnLst/>
          <a:rect l="0" t="0" r="0" b="0"/>
          <a:pathLst>
            <a:path>
              <a:moveTo>
                <a:pt x="0" y="0"/>
              </a:moveTo>
              <a:lnTo>
                <a:pt x="154775" y="0"/>
              </a:lnTo>
              <a:lnTo>
                <a:pt x="154775" y="511416"/>
              </a:lnTo>
              <a:lnTo>
                <a:pt x="309550" y="5114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BFDA01-10E5-4F40-9E6B-05BB3743EEEE}">
      <dsp:nvSpPr>
        <dsp:cNvPr id="0" name=""/>
        <dsp:cNvSpPr/>
      </dsp:nvSpPr>
      <dsp:spPr>
        <a:xfrm>
          <a:off x="5796936" y="1495684"/>
          <a:ext cx="309550" cy="794894"/>
        </a:xfrm>
        <a:custGeom>
          <a:avLst/>
          <a:gdLst/>
          <a:ahLst/>
          <a:cxnLst/>
          <a:rect l="0" t="0" r="0" b="0"/>
          <a:pathLst>
            <a:path>
              <a:moveTo>
                <a:pt x="0" y="0"/>
              </a:moveTo>
              <a:lnTo>
                <a:pt x="154775" y="0"/>
              </a:lnTo>
              <a:lnTo>
                <a:pt x="154775" y="794894"/>
              </a:lnTo>
              <a:lnTo>
                <a:pt x="309550" y="7948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DC9A60-979D-44A8-9573-B0F19154DB6D}">
      <dsp:nvSpPr>
        <dsp:cNvPr id="0" name=""/>
        <dsp:cNvSpPr/>
      </dsp:nvSpPr>
      <dsp:spPr>
        <a:xfrm>
          <a:off x="5796936" y="1449964"/>
          <a:ext cx="309550" cy="91440"/>
        </a:xfrm>
        <a:custGeom>
          <a:avLst/>
          <a:gdLst/>
          <a:ahLst/>
          <a:cxnLst/>
          <a:rect l="0" t="0" r="0" b="0"/>
          <a:pathLst>
            <a:path>
              <a:moveTo>
                <a:pt x="0" y="45720"/>
              </a:moveTo>
              <a:lnTo>
                <a:pt x="309550"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91C113-54BE-4025-8C1E-C0B953673C5F}">
      <dsp:nvSpPr>
        <dsp:cNvPr id="0" name=""/>
        <dsp:cNvSpPr/>
      </dsp:nvSpPr>
      <dsp:spPr>
        <a:xfrm>
          <a:off x="5796936" y="700790"/>
          <a:ext cx="309550" cy="794894"/>
        </a:xfrm>
        <a:custGeom>
          <a:avLst/>
          <a:gdLst/>
          <a:ahLst/>
          <a:cxnLst/>
          <a:rect l="0" t="0" r="0" b="0"/>
          <a:pathLst>
            <a:path>
              <a:moveTo>
                <a:pt x="0" y="794894"/>
              </a:moveTo>
              <a:lnTo>
                <a:pt x="154775" y="794894"/>
              </a:lnTo>
              <a:lnTo>
                <a:pt x="154775" y="0"/>
              </a:lnTo>
              <a:lnTo>
                <a:pt x="309550"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DB45F5-7A45-4CBD-9387-3BC33D3A8E08}">
      <dsp:nvSpPr>
        <dsp:cNvPr id="0" name=""/>
        <dsp:cNvSpPr/>
      </dsp:nvSpPr>
      <dsp:spPr>
        <a:xfrm>
          <a:off x="2171787" y="1495684"/>
          <a:ext cx="309550" cy="1475819"/>
        </a:xfrm>
        <a:custGeom>
          <a:avLst/>
          <a:gdLst/>
          <a:ahLst/>
          <a:cxnLst/>
          <a:rect l="0" t="0" r="0" b="0"/>
          <a:pathLst>
            <a:path>
              <a:moveTo>
                <a:pt x="0" y="1475819"/>
              </a:moveTo>
              <a:lnTo>
                <a:pt x="154775" y="1475819"/>
              </a:lnTo>
              <a:lnTo>
                <a:pt x="154775" y="0"/>
              </a:lnTo>
              <a:lnTo>
                <a:pt x="30955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0A358D-34A6-43DB-A512-C4572405669D}">
      <dsp:nvSpPr>
        <dsp:cNvPr id="0" name=""/>
        <dsp:cNvSpPr/>
      </dsp:nvSpPr>
      <dsp:spPr>
        <a:xfrm>
          <a:off x="1433" y="2428914"/>
          <a:ext cx="2170353" cy="1085178"/>
        </a:xfrm>
        <a:prstGeom prst="rect">
          <a:avLst/>
        </a:prstGeom>
        <a:solidFill>
          <a:schemeClr val="accent6">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zh-TW" altLang="en-US" sz="3600" b="1" kern="1200" dirty="0" smtClean="0">
              <a:solidFill>
                <a:sysClr val="windowText" lastClr="000000"/>
              </a:solidFill>
            </a:rPr>
            <a:t>成本項目</a:t>
          </a:r>
          <a:endParaRPr lang="zh-TW" altLang="en-US" sz="3600" b="1" kern="1200" dirty="0">
            <a:solidFill>
              <a:sysClr val="windowText" lastClr="000000"/>
            </a:solidFill>
          </a:endParaRPr>
        </a:p>
      </dsp:txBody>
      <dsp:txXfrm>
        <a:off x="1433" y="2428914"/>
        <a:ext cx="2170353" cy="1085178"/>
      </dsp:txXfrm>
    </dsp:sp>
    <dsp:sp modelId="{B5153DEC-5A62-47A2-B021-045E792DF6A3}">
      <dsp:nvSpPr>
        <dsp:cNvPr id="0" name=""/>
        <dsp:cNvSpPr/>
      </dsp:nvSpPr>
      <dsp:spPr>
        <a:xfrm>
          <a:off x="2481338" y="943085"/>
          <a:ext cx="3315598" cy="1105198"/>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ysClr val="windowText" lastClr="000000"/>
              </a:solidFill>
            </a:rPr>
            <a:t>共同分攤固定成本項目</a:t>
          </a:r>
          <a:endParaRPr lang="en-US" altLang="zh-TW" sz="2400" b="1" kern="1200" dirty="0" smtClean="0">
            <a:solidFill>
              <a:sysClr val="windowText" lastClr="000000"/>
            </a:solidFill>
          </a:endParaRPr>
        </a:p>
        <a:p>
          <a:pPr lvl="0" algn="ctr" defTabSz="1066800">
            <a:lnSpc>
              <a:spcPct val="90000"/>
            </a:lnSpc>
            <a:spcBef>
              <a:spcPct val="0"/>
            </a:spcBef>
            <a:spcAft>
              <a:spcPct val="35000"/>
            </a:spcAft>
          </a:pPr>
          <a:r>
            <a:rPr lang="en-US" altLang="zh-TW" sz="2400" b="1" kern="1200" dirty="0" smtClean="0">
              <a:solidFill>
                <a:sysClr val="windowText" lastClr="000000"/>
              </a:solidFill>
            </a:rPr>
            <a:t>(</a:t>
          </a:r>
          <a:r>
            <a:rPr lang="zh-TW" altLang="en-US" sz="2400" b="1" kern="1200" dirty="0" smtClean="0">
              <a:solidFill>
                <a:sysClr val="windowText" lastClr="000000"/>
              </a:solidFill>
            </a:rPr>
            <a:t>由核定學員共同分攤</a:t>
          </a:r>
          <a:r>
            <a:rPr lang="en-US" altLang="zh-TW" sz="2400" b="1" kern="1200" dirty="0" smtClean="0">
              <a:solidFill>
                <a:sysClr val="windowText" lastClr="000000"/>
              </a:solidFill>
            </a:rPr>
            <a:t>)</a:t>
          </a:r>
          <a:endParaRPr lang="zh-TW" altLang="en-US" sz="2400" b="1" kern="1200" dirty="0">
            <a:solidFill>
              <a:sysClr val="windowText" lastClr="000000"/>
            </a:solidFill>
          </a:endParaRPr>
        </a:p>
      </dsp:txBody>
      <dsp:txXfrm>
        <a:off x="2481338" y="943085"/>
        <a:ext cx="3315598" cy="1105198"/>
      </dsp:txXfrm>
    </dsp:sp>
    <dsp:sp modelId="{12927306-6C53-45C7-8413-E8B10F550DEC}">
      <dsp:nvSpPr>
        <dsp:cNvPr id="0" name=""/>
        <dsp:cNvSpPr/>
      </dsp:nvSpPr>
      <dsp:spPr>
        <a:xfrm>
          <a:off x="6106487" y="400077"/>
          <a:ext cx="2532078" cy="601424"/>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ysClr val="windowText" lastClr="000000"/>
              </a:solidFill>
            </a:rPr>
            <a:t>場地費</a:t>
          </a:r>
          <a:endParaRPr lang="zh-TW" altLang="en-US" sz="2400" b="1" kern="1200" dirty="0">
            <a:solidFill>
              <a:sysClr val="windowText" lastClr="000000"/>
            </a:solidFill>
          </a:endParaRPr>
        </a:p>
      </dsp:txBody>
      <dsp:txXfrm>
        <a:off x="6106487" y="400077"/>
        <a:ext cx="2532078" cy="601424"/>
      </dsp:txXfrm>
    </dsp:sp>
    <dsp:sp modelId="{D2967C37-FDC9-4AB8-8064-167EFEFF2223}">
      <dsp:nvSpPr>
        <dsp:cNvPr id="0" name=""/>
        <dsp:cNvSpPr/>
      </dsp:nvSpPr>
      <dsp:spPr>
        <a:xfrm>
          <a:off x="6106487" y="1194971"/>
          <a:ext cx="2532078" cy="601424"/>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ysClr val="windowText" lastClr="000000"/>
              </a:solidFill>
            </a:rPr>
            <a:t>人事費</a:t>
          </a:r>
          <a:endParaRPr lang="zh-TW" altLang="en-US" sz="2400" b="1" kern="1200" dirty="0">
            <a:solidFill>
              <a:sysClr val="windowText" lastClr="000000"/>
            </a:solidFill>
          </a:endParaRPr>
        </a:p>
      </dsp:txBody>
      <dsp:txXfrm>
        <a:off x="6106487" y="1194971"/>
        <a:ext cx="2532078" cy="601424"/>
      </dsp:txXfrm>
    </dsp:sp>
    <dsp:sp modelId="{200047C5-158F-4D15-9466-7B6AFA52B841}">
      <dsp:nvSpPr>
        <dsp:cNvPr id="0" name=""/>
        <dsp:cNvSpPr/>
      </dsp:nvSpPr>
      <dsp:spPr>
        <a:xfrm>
          <a:off x="6106487" y="1989866"/>
          <a:ext cx="2532078" cy="601424"/>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ysClr val="windowText" lastClr="000000"/>
              </a:solidFill>
            </a:rPr>
            <a:t>行政事務費</a:t>
          </a:r>
          <a:endParaRPr lang="zh-TW" altLang="en-US" sz="2400" b="1" kern="1200" dirty="0">
            <a:solidFill>
              <a:sysClr val="windowText" lastClr="000000"/>
            </a:solidFill>
          </a:endParaRPr>
        </a:p>
      </dsp:txBody>
      <dsp:txXfrm>
        <a:off x="6106487" y="1989866"/>
        <a:ext cx="2532078" cy="601424"/>
      </dsp:txXfrm>
    </dsp:sp>
    <dsp:sp modelId="{4FBE9347-48A7-42B7-84D2-42F761486E20}">
      <dsp:nvSpPr>
        <dsp:cNvPr id="0" name=""/>
        <dsp:cNvSpPr/>
      </dsp:nvSpPr>
      <dsp:spPr>
        <a:xfrm>
          <a:off x="2481338" y="2930320"/>
          <a:ext cx="3315598" cy="1105198"/>
        </a:xfrm>
        <a:prstGeom prst="rect">
          <a:avLst/>
        </a:prstGeom>
        <a:solidFill>
          <a:schemeClr val="accent5">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ysClr val="windowText" lastClr="000000"/>
              </a:solidFill>
            </a:rPr>
            <a:t>個別分攤變動成本項目</a:t>
          </a:r>
          <a:endParaRPr lang="en-US" altLang="zh-TW" sz="2400" b="1" kern="1200" dirty="0" smtClean="0">
            <a:solidFill>
              <a:sysClr val="windowText" lastClr="000000"/>
            </a:solidFill>
          </a:endParaRPr>
        </a:p>
        <a:p>
          <a:pPr lvl="0" algn="ctr" defTabSz="1066800">
            <a:lnSpc>
              <a:spcPct val="90000"/>
            </a:lnSpc>
            <a:spcBef>
              <a:spcPct val="0"/>
            </a:spcBef>
            <a:spcAft>
              <a:spcPct val="35000"/>
            </a:spcAft>
          </a:pPr>
          <a:r>
            <a:rPr lang="en-US" altLang="zh-TW" sz="2400" b="1" kern="1200" dirty="0" smtClean="0">
              <a:solidFill>
                <a:sysClr val="windowText" lastClr="000000"/>
              </a:solidFill>
            </a:rPr>
            <a:t>(</a:t>
          </a:r>
          <a:r>
            <a:rPr lang="zh-TW" altLang="en-US" sz="2400" b="1" kern="1200" dirty="0" smtClean="0">
              <a:solidFill>
                <a:sysClr val="windowText" lastClr="000000"/>
              </a:solidFill>
            </a:rPr>
            <a:t>依實際使用計算成本</a:t>
          </a:r>
          <a:r>
            <a:rPr lang="en-US" altLang="zh-TW" sz="2400" b="1" kern="1200" dirty="0" smtClean="0">
              <a:solidFill>
                <a:sysClr val="windowText" lastClr="000000"/>
              </a:solidFill>
            </a:rPr>
            <a:t>)</a:t>
          </a:r>
          <a:endParaRPr lang="zh-TW" altLang="en-US" sz="2400" b="1" kern="1200" dirty="0">
            <a:solidFill>
              <a:sysClr val="windowText" lastClr="000000"/>
            </a:solidFill>
          </a:endParaRPr>
        </a:p>
      </dsp:txBody>
      <dsp:txXfrm>
        <a:off x="2481338" y="2930320"/>
        <a:ext cx="3315598" cy="1105198"/>
      </dsp:txXfrm>
    </dsp:sp>
    <dsp:sp modelId="{8B0FAC7D-BB41-4CA1-9113-D815CA95B540}">
      <dsp:nvSpPr>
        <dsp:cNvPr id="0" name=""/>
        <dsp:cNvSpPr/>
      </dsp:nvSpPr>
      <dsp:spPr>
        <a:xfrm>
          <a:off x="6106487" y="2784760"/>
          <a:ext cx="2532078" cy="601424"/>
        </a:xfrm>
        <a:prstGeom prst="rect">
          <a:avLst/>
        </a:prstGeom>
        <a:solidFill>
          <a:schemeClr val="accent5">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ysClr val="windowText" lastClr="000000"/>
              </a:solidFill>
            </a:rPr>
            <a:t>教練車使用費</a:t>
          </a:r>
          <a:endParaRPr lang="zh-TW" altLang="en-US" sz="2400" b="1" kern="1200" dirty="0">
            <a:solidFill>
              <a:sysClr val="windowText" lastClr="000000"/>
            </a:solidFill>
          </a:endParaRPr>
        </a:p>
      </dsp:txBody>
      <dsp:txXfrm>
        <a:off x="6106487" y="2784760"/>
        <a:ext cx="2532078" cy="601424"/>
      </dsp:txXfrm>
    </dsp:sp>
    <dsp:sp modelId="{66B495C6-BE86-424E-AC85-87D63F90B123}">
      <dsp:nvSpPr>
        <dsp:cNvPr id="0" name=""/>
        <dsp:cNvSpPr/>
      </dsp:nvSpPr>
      <dsp:spPr>
        <a:xfrm>
          <a:off x="6106487" y="3579654"/>
          <a:ext cx="2532078" cy="601424"/>
        </a:xfrm>
        <a:prstGeom prst="rect">
          <a:avLst/>
        </a:prstGeom>
        <a:solidFill>
          <a:schemeClr val="accent5">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ysClr val="windowText" lastClr="000000"/>
              </a:solidFill>
            </a:rPr>
            <a:t>訓練教學費</a:t>
          </a:r>
          <a:endParaRPr lang="zh-TW" altLang="en-US" sz="2400" b="1" kern="1200" dirty="0">
            <a:solidFill>
              <a:sysClr val="windowText" lastClr="000000"/>
            </a:solidFill>
          </a:endParaRPr>
        </a:p>
      </dsp:txBody>
      <dsp:txXfrm>
        <a:off x="6106487" y="3579654"/>
        <a:ext cx="2532078" cy="601424"/>
      </dsp:txXfrm>
    </dsp:sp>
    <dsp:sp modelId="{C8850B0B-6181-405C-8B64-E983E34EFECD}">
      <dsp:nvSpPr>
        <dsp:cNvPr id="0" name=""/>
        <dsp:cNvSpPr/>
      </dsp:nvSpPr>
      <dsp:spPr>
        <a:xfrm>
          <a:off x="2481338" y="4228988"/>
          <a:ext cx="3315598" cy="770933"/>
        </a:xfrm>
        <a:prstGeom prst="rect">
          <a:avLst/>
        </a:prstGeom>
        <a:solidFill>
          <a:schemeClr val="accent3">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ysClr val="windowText" lastClr="000000"/>
              </a:solidFill>
            </a:rPr>
            <a:t>稅捐</a:t>
          </a:r>
          <a:endParaRPr lang="zh-TW" altLang="en-US" sz="2400" b="1" kern="1200" dirty="0">
            <a:solidFill>
              <a:sysClr val="windowText" lastClr="000000"/>
            </a:solidFill>
          </a:endParaRPr>
        </a:p>
      </dsp:txBody>
      <dsp:txXfrm>
        <a:off x="2481338" y="4228988"/>
        <a:ext cx="3315598" cy="7709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402FD-F7A1-495A-A9A7-1F995C67FDDD}">
      <dsp:nvSpPr>
        <dsp:cNvPr id="0" name=""/>
        <dsp:cNvSpPr/>
      </dsp:nvSpPr>
      <dsp:spPr>
        <a:xfrm>
          <a:off x="2171787" y="2970004"/>
          <a:ext cx="309550" cy="1642951"/>
        </a:xfrm>
        <a:custGeom>
          <a:avLst/>
          <a:gdLst/>
          <a:ahLst/>
          <a:cxnLst/>
          <a:rect l="0" t="0" r="0" b="0"/>
          <a:pathLst>
            <a:path>
              <a:moveTo>
                <a:pt x="0" y="0"/>
              </a:moveTo>
              <a:lnTo>
                <a:pt x="154775" y="0"/>
              </a:lnTo>
              <a:lnTo>
                <a:pt x="154775" y="1642951"/>
              </a:lnTo>
              <a:lnTo>
                <a:pt x="309550" y="164295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0F0A0E-1286-40AD-942F-7BB5D0159878}">
      <dsp:nvSpPr>
        <dsp:cNvPr id="0" name=""/>
        <dsp:cNvSpPr/>
      </dsp:nvSpPr>
      <dsp:spPr>
        <a:xfrm>
          <a:off x="5796936" y="3481420"/>
          <a:ext cx="309550" cy="397447"/>
        </a:xfrm>
        <a:custGeom>
          <a:avLst/>
          <a:gdLst/>
          <a:ahLst/>
          <a:cxnLst/>
          <a:rect l="0" t="0" r="0" b="0"/>
          <a:pathLst>
            <a:path>
              <a:moveTo>
                <a:pt x="0" y="0"/>
              </a:moveTo>
              <a:lnTo>
                <a:pt x="154775" y="0"/>
              </a:lnTo>
              <a:lnTo>
                <a:pt x="154775" y="397447"/>
              </a:lnTo>
              <a:lnTo>
                <a:pt x="309550" y="39744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8CE02C-681C-4AF5-920C-2342A8A32901}">
      <dsp:nvSpPr>
        <dsp:cNvPr id="0" name=""/>
        <dsp:cNvSpPr/>
      </dsp:nvSpPr>
      <dsp:spPr>
        <a:xfrm>
          <a:off x="5796936" y="3083973"/>
          <a:ext cx="309550" cy="397447"/>
        </a:xfrm>
        <a:custGeom>
          <a:avLst/>
          <a:gdLst/>
          <a:ahLst/>
          <a:cxnLst/>
          <a:rect l="0" t="0" r="0" b="0"/>
          <a:pathLst>
            <a:path>
              <a:moveTo>
                <a:pt x="0" y="397447"/>
              </a:moveTo>
              <a:lnTo>
                <a:pt x="154775" y="397447"/>
              </a:lnTo>
              <a:lnTo>
                <a:pt x="154775" y="0"/>
              </a:lnTo>
              <a:lnTo>
                <a:pt x="309550"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100C5D-A819-4373-89F0-9169B4E09D3B}">
      <dsp:nvSpPr>
        <dsp:cNvPr id="0" name=""/>
        <dsp:cNvSpPr/>
      </dsp:nvSpPr>
      <dsp:spPr>
        <a:xfrm>
          <a:off x="2171787" y="2970004"/>
          <a:ext cx="309550" cy="511416"/>
        </a:xfrm>
        <a:custGeom>
          <a:avLst/>
          <a:gdLst/>
          <a:ahLst/>
          <a:cxnLst/>
          <a:rect l="0" t="0" r="0" b="0"/>
          <a:pathLst>
            <a:path>
              <a:moveTo>
                <a:pt x="0" y="0"/>
              </a:moveTo>
              <a:lnTo>
                <a:pt x="154775" y="0"/>
              </a:lnTo>
              <a:lnTo>
                <a:pt x="154775" y="511416"/>
              </a:lnTo>
              <a:lnTo>
                <a:pt x="309550" y="5114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BFDA01-10E5-4F40-9E6B-05BB3743EEEE}">
      <dsp:nvSpPr>
        <dsp:cNvPr id="0" name=""/>
        <dsp:cNvSpPr/>
      </dsp:nvSpPr>
      <dsp:spPr>
        <a:xfrm>
          <a:off x="5796936" y="1494184"/>
          <a:ext cx="309550" cy="794894"/>
        </a:xfrm>
        <a:custGeom>
          <a:avLst/>
          <a:gdLst/>
          <a:ahLst/>
          <a:cxnLst/>
          <a:rect l="0" t="0" r="0" b="0"/>
          <a:pathLst>
            <a:path>
              <a:moveTo>
                <a:pt x="0" y="0"/>
              </a:moveTo>
              <a:lnTo>
                <a:pt x="154775" y="0"/>
              </a:lnTo>
              <a:lnTo>
                <a:pt x="154775" y="794894"/>
              </a:lnTo>
              <a:lnTo>
                <a:pt x="309550" y="7948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DC9A60-979D-44A8-9573-B0F19154DB6D}">
      <dsp:nvSpPr>
        <dsp:cNvPr id="0" name=""/>
        <dsp:cNvSpPr/>
      </dsp:nvSpPr>
      <dsp:spPr>
        <a:xfrm>
          <a:off x="5796936" y="1448464"/>
          <a:ext cx="309550" cy="91440"/>
        </a:xfrm>
        <a:custGeom>
          <a:avLst/>
          <a:gdLst/>
          <a:ahLst/>
          <a:cxnLst/>
          <a:rect l="0" t="0" r="0" b="0"/>
          <a:pathLst>
            <a:path>
              <a:moveTo>
                <a:pt x="0" y="45720"/>
              </a:moveTo>
              <a:lnTo>
                <a:pt x="309550"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91C113-54BE-4025-8C1E-C0B953673C5F}">
      <dsp:nvSpPr>
        <dsp:cNvPr id="0" name=""/>
        <dsp:cNvSpPr/>
      </dsp:nvSpPr>
      <dsp:spPr>
        <a:xfrm>
          <a:off x="5796936" y="699290"/>
          <a:ext cx="309550" cy="794894"/>
        </a:xfrm>
        <a:custGeom>
          <a:avLst/>
          <a:gdLst/>
          <a:ahLst/>
          <a:cxnLst/>
          <a:rect l="0" t="0" r="0" b="0"/>
          <a:pathLst>
            <a:path>
              <a:moveTo>
                <a:pt x="0" y="794894"/>
              </a:moveTo>
              <a:lnTo>
                <a:pt x="154775" y="794894"/>
              </a:lnTo>
              <a:lnTo>
                <a:pt x="154775" y="0"/>
              </a:lnTo>
              <a:lnTo>
                <a:pt x="309550"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DB45F5-7A45-4CBD-9387-3BC33D3A8E08}">
      <dsp:nvSpPr>
        <dsp:cNvPr id="0" name=""/>
        <dsp:cNvSpPr/>
      </dsp:nvSpPr>
      <dsp:spPr>
        <a:xfrm>
          <a:off x="2171787" y="1494184"/>
          <a:ext cx="309550" cy="1475819"/>
        </a:xfrm>
        <a:custGeom>
          <a:avLst/>
          <a:gdLst/>
          <a:ahLst/>
          <a:cxnLst/>
          <a:rect l="0" t="0" r="0" b="0"/>
          <a:pathLst>
            <a:path>
              <a:moveTo>
                <a:pt x="0" y="1475819"/>
              </a:moveTo>
              <a:lnTo>
                <a:pt x="154775" y="1475819"/>
              </a:lnTo>
              <a:lnTo>
                <a:pt x="154775" y="0"/>
              </a:lnTo>
              <a:lnTo>
                <a:pt x="30955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0A358D-34A6-43DB-A512-C4572405669D}">
      <dsp:nvSpPr>
        <dsp:cNvPr id="0" name=""/>
        <dsp:cNvSpPr/>
      </dsp:nvSpPr>
      <dsp:spPr>
        <a:xfrm>
          <a:off x="1433" y="2427415"/>
          <a:ext cx="2170353" cy="1085178"/>
        </a:xfrm>
        <a:prstGeom prst="rect">
          <a:avLst/>
        </a:prstGeom>
        <a:solidFill>
          <a:schemeClr val="accent6">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zh-TW" altLang="en-US" sz="3600" b="1" kern="1200" dirty="0" smtClean="0">
              <a:solidFill>
                <a:sysClr val="windowText" lastClr="000000"/>
              </a:solidFill>
            </a:rPr>
            <a:t>成本項目</a:t>
          </a:r>
          <a:endParaRPr lang="zh-TW" altLang="en-US" sz="3600" b="1" kern="1200" dirty="0">
            <a:solidFill>
              <a:sysClr val="windowText" lastClr="000000"/>
            </a:solidFill>
          </a:endParaRPr>
        </a:p>
      </dsp:txBody>
      <dsp:txXfrm>
        <a:off x="1433" y="2427415"/>
        <a:ext cx="2170353" cy="1085178"/>
      </dsp:txXfrm>
    </dsp:sp>
    <dsp:sp modelId="{B5153DEC-5A62-47A2-B021-045E792DF6A3}">
      <dsp:nvSpPr>
        <dsp:cNvPr id="0" name=""/>
        <dsp:cNvSpPr/>
      </dsp:nvSpPr>
      <dsp:spPr>
        <a:xfrm>
          <a:off x="2481338" y="941585"/>
          <a:ext cx="3315598" cy="1105198"/>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tx1"/>
              </a:solidFill>
            </a:rPr>
            <a:t>共同分攤固定成本項目</a:t>
          </a:r>
          <a:endParaRPr lang="en-US" altLang="zh-TW" sz="2400" b="1" kern="1200" dirty="0" smtClean="0">
            <a:solidFill>
              <a:schemeClr val="tx1"/>
            </a:solidFill>
          </a:endParaRPr>
        </a:p>
        <a:p>
          <a:pPr lvl="0" algn="ctr" defTabSz="1066800">
            <a:lnSpc>
              <a:spcPct val="90000"/>
            </a:lnSpc>
            <a:spcBef>
              <a:spcPct val="0"/>
            </a:spcBef>
            <a:spcAft>
              <a:spcPct val="35000"/>
            </a:spcAft>
          </a:pPr>
          <a:r>
            <a:rPr lang="en-US" altLang="zh-TW" sz="2400" b="1" kern="1200" dirty="0" smtClean="0">
              <a:solidFill>
                <a:schemeClr val="tx1"/>
              </a:solidFill>
            </a:rPr>
            <a:t>(</a:t>
          </a:r>
          <a:r>
            <a:rPr lang="zh-TW" altLang="en-US" sz="2400" b="1" kern="1200" dirty="0" smtClean="0">
              <a:solidFill>
                <a:schemeClr val="tx1"/>
              </a:solidFill>
            </a:rPr>
            <a:t>由核定學員共同分攤</a:t>
          </a:r>
          <a:r>
            <a:rPr lang="en-US" altLang="zh-TW" sz="2400" b="1" kern="1200" dirty="0" smtClean="0">
              <a:solidFill>
                <a:schemeClr val="tx1"/>
              </a:solidFill>
            </a:rPr>
            <a:t>)</a:t>
          </a:r>
          <a:endParaRPr lang="zh-TW" altLang="en-US" sz="2400" b="1" kern="1200" dirty="0">
            <a:solidFill>
              <a:schemeClr val="tx1"/>
            </a:solidFill>
          </a:endParaRPr>
        </a:p>
      </dsp:txBody>
      <dsp:txXfrm>
        <a:off x="2481338" y="941585"/>
        <a:ext cx="3315598" cy="1105198"/>
      </dsp:txXfrm>
    </dsp:sp>
    <dsp:sp modelId="{12927306-6C53-45C7-8413-E8B10F550DEC}">
      <dsp:nvSpPr>
        <dsp:cNvPr id="0" name=""/>
        <dsp:cNvSpPr/>
      </dsp:nvSpPr>
      <dsp:spPr>
        <a:xfrm>
          <a:off x="6106487" y="398578"/>
          <a:ext cx="2532078" cy="601424"/>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tx1"/>
              </a:solidFill>
            </a:rPr>
            <a:t>場地費</a:t>
          </a:r>
          <a:endParaRPr lang="zh-TW" altLang="en-US" sz="2400" b="1" kern="1200" dirty="0">
            <a:solidFill>
              <a:schemeClr val="tx1"/>
            </a:solidFill>
          </a:endParaRPr>
        </a:p>
      </dsp:txBody>
      <dsp:txXfrm>
        <a:off x="6106487" y="398578"/>
        <a:ext cx="2532078" cy="601424"/>
      </dsp:txXfrm>
    </dsp:sp>
    <dsp:sp modelId="{D2967C37-FDC9-4AB8-8064-167EFEFF2223}">
      <dsp:nvSpPr>
        <dsp:cNvPr id="0" name=""/>
        <dsp:cNvSpPr/>
      </dsp:nvSpPr>
      <dsp:spPr>
        <a:xfrm>
          <a:off x="6106487" y="1193472"/>
          <a:ext cx="2532078" cy="601424"/>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tx1"/>
              </a:solidFill>
            </a:rPr>
            <a:t>人事費</a:t>
          </a:r>
          <a:endParaRPr lang="zh-TW" altLang="en-US" sz="2400" b="1" kern="1200" dirty="0">
            <a:solidFill>
              <a:schemeClr val="tx1"/>
            </a:solidFill>
          </a:endParaRPr>
        </a:p>
      </dsp:txBody>
      <dsp:txXfrm>
        <a:off x="6106487" y="1193472"/>
        <a:ext cx="2532078" cy="601424"/>
      </dsp:txXfrm>
    </dsp:sp>
    <dsp:sp modelId="{200047C5-158F-4D15-9466-7B6AFA52B841}">
      <dsp:nvSpPr>
        <dsp:cNvPr id="0" name=""/>
        <dsp:cNvSpPr/>
      </dsp:nvSpPr>
      <dsp:spPr>
        <a:xfrm>
          <a:off x="6106487" y="1988366"/>
          <a:ext cx="2532078" cy="601424"/>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tx1"/>
              </a:solidFill>
            </a:rPr>
            <a:t>行政事務費</a:t>
          </a:r>
          <a:endParaRPr lang="zh-TW" altLang="en-US" sz="2400" b="1" kern="1200" dirty="0">
            <a:solidFill>
              <a:schemeClr val="tx1"/>
            </a:solidFill>
          </a:endParaRPr>
        </a:p>
      </dsp:txBody>
      <dsp:txXfrm>
        <a:off x="6106487" y="1988366"/>
        <a:ext cx="2532078" cy="601424"/>
      </dsp:txXfrm>
    </dsp:sp>
    <dsp:sp modelId="{4FBE9347-48A7-42B7-84D2-42F761486E20}">
      <dsp:nvSpPr>
        <dsp:cNvPr id="0" name=""/>
        <dsp:cNvSpPr/>
      </dsp:nvSpPr>
      <dsp:spPr>
        <a:xfrm>
          <a:off x="2481338" y="2928821"/>
          <a:ext cx="3315598" cy="1105198"/>
        </a:xfrm>
        <a:prstGeom prst="rect">
          <a:avLst/>
        </a:prstGeom>
        <a:solidFill>
          <a:schemeClr val="accent5">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bg1">
                  <a:lumMod val="75000"/>
                </a:schemeClr>
              </a:solidFill>
            </a:rPr>
            <a:t>個別分攤變動成本項目</a:t>
          </a:r>
          <a:endParaRPr lang="en-US" altLang="zh-TW" sz="2400" b="1" kern="1200" dirty="0" smtClean="0">
            <a:solidFill>
              <a:schemeClr val="bg1">
                <a:lumMod val="75000"/>
              </a:schemeClr>
            </a:solidFill>
          </a:endParaRPr>
        </a:p>
        <a:p>
          <a:pPr lvl="0" algn="ctr" defTabSz="1066800">
            <a:lnSpc>
              <a:spcPct val="90000"/>
            </a:lnSpc>
            <a:spcBef>
              <a:spcPct val="0"/>
            </a:spcBef>
            <a:spcAft>
              <a:spcPct val="35000"/>
            </a:spcAft>
          </a:pPr>
          <a:r>
            <a:rPr lang="en-US" altLang="zh-TW" sz="2400" b="1" kern="1200" dirty="0" smtClean="0">
              <a:solidFill>
                <a:schemeClr val="bg1">
                  <a:lumMod val="75000"/>
                </a:schemeClr>
              </a:solidFill>
            </a:rPr>
            <a:t>(</a:t>
          </a:r>
          <a:r>
            <a:rPr lang="zh-TW" altLang="en-US" sz="2400" b="1" kern="1200" dirty="0" smtClean="0">
              <a:solidFill>
                <a:schemeClr val="bg1">
                  <a:lumMod val="75000"/>
                </a:schemeClr>
              </a:solidFill>
            </a:rPr>
            <a:t>依實際使用計算成本</a:t>
          </a:r>
          <a:r>
            <a:rPr lang="en-US" altLang="zh-TW" sz="2400" b="1" kern="1200" dirty="0" smtClean="0">
              <a:solidFill>
                <a:schemeClr val="bg1">
                  <a:lumMod val="75000"/>
                </a:schemeClr>
              </a:solidFill>
            </a:rPr>
            <a:t>)</a:t>
          </a:r>
          <a:endParaRPr lang="zh-TW" altLang="en-US" sz="2400" b="1" kern="1200" dirty="0">
            <a:solidFill>
              <a:schemeClr val="bg1">
                <a:lumMod val="75000"/>
              </a:schemeClr>
            </a:solidFill>
          </a:endParaRPr>
        </a:p>
      </dsp:txBody>
      <dsp:txXfrm>
        <a:off x="2481338" y="2928821"/>
        <a:ext cx="3315598" cy="1105198"/>
      </dsp:txXfrm>
    </dsp:sp>
    <dsp:sp modelId="{8B0FAC7D-BB41-4CA1-9113-D815CA95B540}">
      <dsp:nvSpPr>
        <dsp:cNvPr id="0" name=""/>
        <dsp:cNvSpPr/>
      </dsp:nvSpPr>
      <dsp:spPr>
        <a:xfrm>
          <a:off x="6106487" y="2783260"/>
          <a:ext cx="2532078" cy="601424"/>
        </a:xfrm>
        <a:prstGeom prst="rect">
          <a:avLst/>
        </a:prstGeom>
        <a:solidFill>
          <a:schemeClr val="accent5">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bg1">
                  <a:lumMod val="75000"/>
                </a:schemeClr>
              </a:solidFill>
            </a:rPr>
            <a:t>教練車使用費</a:t>
          </a:r>
          <a:endParaRPr lang="zh-TW" altLang="en-US" sz="2400" b="1" kern="1200" dirty="0">
            <a:solidFill>
              <a:schemeClr val="bg1">
                <a:lumMod val="75000"/>
              </a:schemeClr>
            </a:solidFill>
          </a:endParaRPr>
        </a:p>
      </dsp:txBody>
      <dsp:txXfrm>
        <a:off x="6106487" y="2783260"/>
        <a:ext cx="2532078" cy="601424"/>
      </dsp:txXfrm>
    </dsp:sp>
    <dsp:sp modelId="{66B495C6-BE86-424E-AC85-87D63F90B123}">
      <dsp:nvSpPr>
        <dsp:cNvPr id="0" name=""/>
        <dsp:cNvSpPr/>
      </dsp:nvSpPr>
      <dsp:spPr>
        <a:xfrm>
          <a:off x="6106487" y="3578154"/>
          <a:ext cx="2532078" cy="601424"/>
        </a:xfrm>
        <a:prstGeom prst="rect">
          <a:avLst/>
        </a:prstGeom>
        <a:solidFill>
          <a:schemeClr val="accent5">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bg1">
                  <a:lumMod val="75000"/>
                </a:schemeClr>
              </a:solidFill>
            </a:rPr>
            <a:t>訓練教學費</a:t>
          </a:r>
          <a:endParaRPr lang="zh-TW" altLang="en-US" sz="2400" b="1" kern="1200" dirty="0">
            <a:solidFill>
              <a:schemeClr val="bg1">
                <a:lumMod val="75000"/>
              </a:schemeClr>
            </a:solidFill>
          </a:endParaRPr>
        </a:p>
      </dsp:txBody>
      <dsp:txXfrm>
        <a:off x="6106487" y="3578154"/>
        <a:ext cx="2532078" cy="601424"/>
      </dsp:txXfrm>
    </dsp:sp>
    <dsp:sp modelId="{C8850B0B-6181-405C-8B64-E983E34EFECD}">
      <dsp:nvSpPr>
        <dsp:cNvPr id="0" name=""/>
        <dsp:cNvSpPr/>
      </dsp:nvSpPr>
      <dsp:spPr>
        <a:xfrm>
          <a:off x="2481338" y="4227488"/>
          <a:ext cx="3315598" cy="770933"/>
        </a:xfrm>
        <a:prstGeom prst="rect">
          <a:avLst/>
        </a:prstGeom>
        <a:solidFill>
          <a:schemeClr val="accent3">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bg1">
                  <a:lumMod val="75000"/>
                </a:schemeClr>
              </a:solidFill>
            </a:rPr>
            <a:t>稅捐</a:t>
          </a:r>
          <a:endParaRPr lang="zh-TW" altLang="en-US" sz="2400" b="1" kern="1200" dirty="0">
            <a:solidFill>
              <a:schemeClr val="bg1">
                <a:lumMod val="75000"/>
              </a:schemeClr>
            </a:solidFill>
          </a:endParaRPr>
        </a:p>
      </dsp:txBody>
      <dsp:txXfrm>
        <a:off x="2481338" y="4227488"/>
        <a:ext cx="3315598" cy="7709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2DDC87-DC4C-47DC-8E83-DF5549A69669}">
      <dsp:nvSpPr>
        <dsp:cNvPr id="0" name=""/>
        <dsp:cNvSpPr/>
      </dsp:nvSpPr>
      <dsp:spPr>
        <a:xfrm>
          <a:off x="1501409" y="2960957"/>
          <a:ext cx="586236" cy="1954865"/>
        </a:xfrm>
        <a:custGeom>
          <a:avLst/>
          <a:gdLst/>
          <a:ahLst/>
          <a:cxnLst/>
          <a:rect l="0" t="0" r="0" b="0"/>
          <a:pathLst>
            <a:path>
              <a:moveTo>
                <a:pt x="0" y="0"/>
              </a:moveTo>
              <a:lnTo>
                <a:pt x="293118" y="0"/>
              </a:lnTo>
              <a:lnTo>
                <a:pt x="293118" y="1954865"/>
              </a:lnTo>
              <a:lnTo>
                <a:pt x="586236" y="19548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zh-TW" altLang="en-US" sz="700" b="1" kern="1200">
            <a:solidFill>
              <a:schemeClr val="tx1"/>
            </a:solidFill>
          </a:endParaRPr>
        </a:p>
      </dsp:txBody>
      <dsp:txXfrm>
        <a:off x="1743505" y="3887368"/>
        <a:ext cx="102043" cy="102043"/>
      </dsp:txXfrm>
    </dsp:sp>
    <dsp:sp modelId="{59AFCB09-F9DF-4387-8896-914F5A28E905}">
      <dsp:nvSpPr>
        <dsp:cNvPr id="0" name=""/>
        <dsp:cNvSpPr/>
      </dsp:nvSpPr>
      <dsp:spPr>
        <a:xfrm>
          <a:off x="5018826" y="3798756"/>
          <a:ext cx="586236" cy="1117065"/>
        </a:xfrm>
        <a:custGeom>
          <a:avLst/>
          <a:gdLst/>
          <a:ahLst/>
          <a:cxnLst/>
          <a:rect l="0" t="0" r="0" b="0"/>
          <a:pathLst>
            <a:path>
              <a:moveTo>
                <a:pt x="0" y="0"/>
              </a:moveTo>
              <a:lnTo>
                <a:pt x="293118" y="0"/>
              </a:lnTo>
              <a:lnTo>
                <a:pt x="293118" y="1117065"/>
              </a:lnTo>
              <a:lnTo>
                <a:pt x="586236" y="111706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b="1" kern="1200"/>
        </a:p>
      </dsp:txBody>
      <dsp:txXfrm>
        <a:off x="5280405" y="4325750"/>
        <a:ext cx="63077" cy="63077"/>
      </dsp:txXfrm>
    </dsp:sp>
    <dsp:sp modelId="{BF4C4A4E-33CC-49E3-BA26-810B85FD5679}">
      <dsp:nvSpPr>
        <dsp:cNvPr id="0" name=""/>
        <dsp:cNvSpPr/>
      </dsp:nvSpPr>
      <dsp:spPr>
        <a:xfrm>
          <a:off x="5018826" y="3753036"/>
          <a:ext cx="586236" cy="91440"/>
        </a:xfrm>
        <a:custGeom>
          <a:avLst/>
          <a:gdLst/>
          <a:ahLst/>
          <a:cxnLst/>
          <a:rect l="0" t="0" r="0" b="0"/>
          <a:pathLst>
            <a:path>
              <a:moveTo>
                <a:pt x="0" y="45720"/>
              </a:moveTo>
              <a:lnTo>
                <a:pt x="586236"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b="1" kern="1200"/>
        </a:p>
      </dsp:txBody>
      <dsp:txXfrm>
        <a:off x="5297288" y="3784100"/>
        <a:ext cx="29311" cy="29311"/>
      </dsp:txXfrm>
    </dsp:sp>
    <dsp:sp modelId="{0E07A5A0-E7CE-459B-9D12-FB5983F3D0C6}">
      <dsp:nvSpPr>
        <dsp:cNvPr id="0" name=""/>
        <dsp:cNvSpPr/>
      </dsp:nvSpPr>
      <dsp:spPr>
        <a:xfrm>
          <a:off x="5018826" y="2681691"/>
          <a:ext cx="586236" cy="1117065"/>
        </a:xfrm>
        <a:custGeom>
          <a:avLst/>
          <a:gdLst/>
          <a:ahLst/>
          <a:cxnLst/>
          <a:rect l="0" t="0" r="0" b="0"/>
          <a:pathLst>
            <a:path>
              <a:moveTo>
                <a:pt x="0" y="1117065"/>
              </a:moveTo>
              <a:lnTo>
                <a:pt x="293118" y="1117065"/>
              </a:lnTo>
              <a:lnTo>
                <a:pt x="293118" y="0"/>
              </a:lnTo>
              <a:lnTo>
                <a:pt x="586236"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b="1" kern="1200"/>
        </a:p>
      </dsp:txBody>
      <dsp:txXfrm>
        <a:off x="5280405" y="3208685"/>
        <a:ext cx="63077" cy="63077"/>
      </dsp:txXfrm>
    </dsp:sp>
    <dsp:sp modelId="{88716002-11DE-4873-BFEA-72221FC2B43F}">
      <dsp:nvSpPr>
        <dsp:cNvPr id="0" name=""/>
        <dsp:cNvSpPr/>
      </dsp:nvSpPr>
      <dsp:spPr>
        <a:xfrm>
          <a:off x="1501409" y="2960957"/>
          <a:ext cx="586236" cy="837799"/>
        </a:xfrm>
        <a:custGeom>
          <a:avLst/>
          <a:gdLst/>
          <a:ahLst/>
          <a:cxnLst/>
          <a:rect l="0" t="0" r="0" b="0"/>
          <a:pathLst>
            <a:path>
              <a:moveTo>
                <a:pt x="0" y="0"/>
              </a:moveTo>
              <a:lnTo>
                <a:pt x="293118" y="0"/>
              </a:lnTo>
              <a:lnTo>
                <a:pt x="293118" y="837799"/>
              </a:lnTo>
              <a:lnTo>
                <a:pt x="586236" y="8377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b="1" kern="1200">
            <a:solidFill>
              <a:schemeClr val="tx1"/>
            </a:solidFill>
          </a:endParaRPr>
        </a:p>
      </dsp:txBody>
      <dsp:txXfrm>
        <a:off x="1768964" y="3354293"/>
        <a:ext cx="51126" cy="51126"/>
      </dsp:txXfrm>
    </dsp:sp>
    <dsp:sp modelId="{13848430-76E3-474C-BCC4-B37890E9CEEA}">
      <dsp:nvSpPr>
        <dsp:cNvPr id="0" name=""/>
        <dsp:cNvSpPr/>
      </dsp:nvSpPr>
      <dsp:spPr>
        <a:xfrm>
          <a:off x="5018826" y="1006092"/>
          <a:ext cx="586236" cy="558532"/>
        </a:xfrm>
        <a:custGeom>
          <a:avLst/>
          <a:gdLst/>
          <a:ahLst/>
          <a:cxnLst/>
          <a:rect l="0" t="0" r="0" b="0"/>
          <a:pathLst>
            <a:path>
              <a:moveTo>
                <a:pt x="0" y="0"/>
              </a:moveTo>
              <a:lnTo>
                <a:pt x="293118" y="0"/>
              </a:lnTo>
              <a:lnTo>
                <a:pt x="293118" y="558532"/>
              </a:lnTo>
              <a:lnTo>
                <a:pt x="586236" y="55853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b="1" kern="1200">
            <a:solidFill>
              <a:schemeClr val="tx1"/>
            </a:solidFill>
          </a:endParaRPr>
        </a:p>
      </dsp:txBody>
      <dsp:txXfrm>
        <a:off x="5291701" y="1265116"/>
        <a:ext cx="40485" cy="40485"/>
      </dsp:txXfrm>
    </dsp:sp>
    <dsp:sp modelId="{DFB93A3A-6E2A-4D46-8941-4150F12C6064}">
      <dsp:nvSpPr>
        <dsp:cNvPr id="0" name=""/>
        <dsp:cNvSpPr/>
      </dsp:nvSpPr>
      <dsp:spPr>
        <a:xfrm>
          <a:off x="5018826" y="447559"/>
          <a:ext cx="586236" cy="558532"/>
        </a:xfrm>
        <a:custGeom>
          <a:avLst/>
          <a:gdLst/>
          <a:ahLst/>
          <a:cxnLst/>
          <a:rect l="0" t="0" r="0" b="0"/>
          <a:pathLst>
            <a:path>
              <a:moveTo>
                <a:pt x="0" y="558532"/>
              </a:moveTo>
              <a:lnTo>
                <a:pt x="293118" y="558532"/>
              </a:lnTo>
              <a:lnTo>
                <a:pt x="293118" y="0"/>
              </a:lnTo>
              <a:lnTo>
                <a:pt x="586236"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b="1" kern="1200">
            <a:solidFill>
              <a:schemeClr val="tx1"/>
            </a:solidFill>
          </a:endParaRPr>
        </a:p>
      </dsp:txBody>
      <dsp:txXfrm>
        <a:off x="5291701" y="706583"/>
        <a:ext cx="40485" cy="40485"/>
      </dsp:txXfrm>
    </dsp:sp>
    <dsp:sp modelId="{2966887C-A270-4392-B733-75BA78A9F522}">
      <dsp:nvSpPr>
        <dsp:cNvPr id="0" name=""/>
        <dsp:cNvSpPr/>
      </dsp:nvSpPr>
      <dsp:spPr>
        <a:xfrm>
          <a:off x="1501409" y="1006092"/>
          <a:ext cx="586236" cy="1954865"/>
        </a:xfrm>
        <a:custGeom>
          <a:avLst/>
          <a:gdLst/>
          <a:ahLst/>
          <a:cxnLst/>
          <a:rect l="0" t="0" r="0" b="0"/>
          <a:pathLst>
            <a:path>
              <a:moveTo>
                <a:pt x="0" y="1954865"/>
              </a:moveTo>
              <a:lnTo>
                <a:pt x="293118" y="1954865"/>
              </a:lnTo>
              <a:lnTo>
                <a:pt x="293118" y="0"/>
              </a:lnTo>
              <a:lnTo>
                <a:pt x="58623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zh-TW" altLang="en-US" sz="700" b="1" kern="1200">
            <a:solidFill>
              <a:schemeClr val="tx1"/>
            </a:solidFill>
          </a:endParaRPr>
        </a:p>
      </dsp:txBody>
      <dsp:txXfrm>
        <a:off x="1743505" y="1932503"/>
        <a:ext cx="102043" cy="102043"/>
      </dsp:txXfrm>
    </dsp:sp>
    <dsp:sp modelId="{96055844-9A6B-4431-9AB3-7C0A8AB72130}">
      <dsp:nvSpPr>
        <dsp:cNvPr id="0" name=""/>
        <dsp:cNvSpPr/>
      </dsp:nvSpPr>
      <dsp:spPr>
        <a:xfrm rot="16200000">
          <a:off x="-1297133" y="2514131"/>
          <a:ext cx="4703434" cy="893652"/>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20320" tIns="20320" rIns="20320" bIns="203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rPr>
            <a:t>共同分攤固定成本</a:t>
          </a:r>
          <a:endParaRPr lang="zh-TW" altLang="en-US" sz="3200" b="1" kern="1200" dirty="0">
            <a:solidFill>
              <a:schemeClr val="tx1"/>
            </a:solidFill>
          </a:endParaRPr>
        </a:p>
      </dsp:txBody>
      <dsp:txXfrm>
        <a:off x="-1297133" y="2514131"/>
        <a:ext cx="4703434" cy="893652"/>
      </dsp:txXfrm>
    </dsp:sp>
    <dsp:sp modelId="{25CB9A51-C2B9-4FC5-8E0E-859A9033990C}">
      <dsp:nvSpPr>
        <dsp:cNvPr id="0" name=""/>
        <dsp:cNvSpPr/>
      </dsp:nvSpPr>
      <dsp:spPr>
        <a:xfrm>
          <a:off x="2087645" y="559266"/>
          <a:ext cx="2931180" cy="893652"/>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rPr>
            <a:t>場地費</a:t>
          </a:r>
          <a:endParaRPr lang="zh-TW" altLang="en-US" sz="3200" b="1" kern="1200" dirty="0">
            <a:solidFill>
              <a:schemeClr val="tx1"/>
            </a:solidFill>
          </a:endParaRPr>
        </a:p>
      </dsp:txBody>
      <dsp:txXfrm>
        <a:off x="2087645" y="559266"/>
        <a:ext cx="2931180" cy="893652"/>
      </dsp:txXfrm>
    </dsp:sp>
    <dsp:sp modelId="{0854F0CE-6CA6-4575-ACB8-D5419FB48217}">
      <dsp:nvSpPr>
        <dsp:cNvPr id="0" name=""/>
        <dsp:cNvSpPr/>
      </dsp:nvSpPr>
      <dsp:spPr>
        <a:xfrm>
          <a:off x="5605062" y="733"/>
          <a:ext cx="2931180" cy="893652"/>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rPr>
            <a:t>機會成本分攤</a:t>
          </a:r>
          <a:endParaRPr lang="zh-TW" altLang="en-US" sz="3200" b="1" kern="1200" dirty="0">
            <a:solidFill>
              <a:schemeClr val="tx1"/>
            </a:solidFill>
          </a:endParaRPr>
        </a:p>
      </dsp:txBody>
      <dsp:txXfrm>
        <a:off x="5605062" y="733"/>
        <a:ext cx="2931180" cy="893652"/>
      </dsp:txXfrm>
    </dsp:sp>
    <dsp:sp modelId="{34DEA8B1-F502-4990-8461-5EBDF273F754}">
      <dsp:nvSpPr>
        <dsp:cNvPr id="0" name=""/>
        <dsp:cNvSpPr/>
      </dsp:nvSpPr>
      <dsp:spPr>
        <a:xfrm>
          <a:off x="5605062" y="1117798"/>
          <a:ext cx="2931180" cy="893652"/>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rPr>
            <a:t>維護費分攤</a:t>
          </a:r>
          <a:endParaRPr lang="zh-TW" altLang="en-US" sz="3200" b="1" kern="1200" dirty="0">
            <a:solidFill>
              <a:schemeClr val="tx1"/>
            </a:solidFill>
          </a:endParaRPr>
        </a:p>
      </dsp:txBody>
      <dsp:txXfrm>
        <a:off x="5605062" y="1117798"/>
        <a:ext cx="2931180" cy="893652"/>
      </dsp:txXfrm>
    </dsp:sp>
    <dsp:sp modelId="{1185B5E1-335F-4959-A937-3AFDC83D54CE}">
      <dsp:nvSpPr>
        <dsp:cNvPr id="0" name=""/>
        <dsp:cNvSpPr/>
      </dsp:nvSpPr>
      <dsp:spPr>
        <a:xfrm>
          <a:off x="2087645" y="3351930"/>
          <a:ext cx="2931180" cy="893652"/>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rPr>
            <a:t>人事費</a:t>
          </a:r>
          <a:endParaRPr lang="zh-TW" altLang="en-US" sz="3200" b="1" kern="1200" dirty="0">
            <a:solidFill>
              <a:schemeClr val="tx1"/>
            </a:solidFill>
          </a:endParaRPr>
        </a:p>
      </dsp:txBody>
      <dsp:txXfrm>
        <a:off x="2087645" y="3351930"/>
        <a:ext cx="2931180" cy="893652"/>
      </dsp:txXfrm>
    </dsp:sp>
    <dsp:sp modelId="{EF1E44C2-CA4A-4A05-B101-C7E77CEEB6EE}">
      <dsp:nvSpPr>
        <dsp:cNvPr id="0" name=""/>
        <dsp:cNvSpPr/>
      </dsp:nvSpPr>
      <dsp:spPr>
        <a:xfrm>
          <a:off x="5605062" y="2234864"/>
          <a:ext cx="2931180" cy="893652"/>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rPr>
            <a:t>薪資</a:t>
          </a:r>
          <a:endParaRPr lang="zh-TW" altLang="en-US" sz="3200" b="1" kern="1200" dirty="0">
            <a:solidFill>
              <a:schemeClr val="tx1"/>
            </a:solidFill>
          </a:endParaRPr>
        </a:p>
      </dsp:txBody>
      <dsp:txXfrm>
        <a:off x="5605062" y="2234864"/>
        <a:ext cx="2931180" cy="893652"/>
      </dsp:txXfrm>
    </dsp:sp>
    <dsp:sp modelId="{0D9A4CF5-31A1-4EA3-9B6A-20209BF643CE}">
      <dsp:nvSpPr>
        <dsp:cNvPr id="0" name=""/>
        <dsp:cNvSpPr/>
      </dsp:nvSpPr>
      <dsp:spPr>
        <a:xfrm>
          <a:off x="5605062" y="3351930"/>
          <a:ext cx="2931180" cy="893652"/>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rPr>
            <a:t>獎金福利</a:t>
          </a:r>
          <a:endParaRPr lang="zh-TW" altLang="en-US" sz="3200" b="1" kern="1200" dirty="0">
            <a:solidFill>
              <a:schemeClr val="tx1"/>
            </a:solidFill>
          </a:endParaRPr>
        </a:p>
      </dsp:txBody>
      <dsp:txXfrm>
        <a:off x="5605062" y="3351930"/>
        <a:ext cx="2931180" cy="893652"/>
      </dsp:txXfrm>
    </dsp:sp>
    <dsp:sp modelId="{CA34CF6E-AF58-476E-94CA-44E3EC14B763}">
      <dsp:nvSpPr>
        <dsp:cNvPr id="0" name=""/>
        <dsp:cNvSpPr/>
      </dsp:nvSpPr>
      <dsp:spPr>
        <a:xfrm>
          <a:off x="5605062" y="4468996"/>
          <a:ext cx="2931180" cy="893652"/>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rPr>
            <a:t>保險、退休</a:t>
          </a:r>
          <a:endParaRPr lang="zh-TW" altLang="en-US" sz="3200" b="1" kern="1200" dirty="0">
            <a:solidFill>
              <a:schemeClr val="tx1"/>
            </a:solidFill>
          </a:endParaRPr>
        </a:p>
      </dsp:txBody>
      <dsp:txXfrm>
        <a:off x="5605062" y="4468996"/>
        <a:ext cx="2931180" cy="893652"/>
      </dsp:txXfrm>
    </dsp:sp>
    <dsp:sp modelId="{17E7FA47-822F-4F52-963B-F914E3376EE5}">
      <dsp:nvSpPr>
        <dsp:cNvPr id="0" name=""/>
        <dsp:cNvSpPr/>
      </dsp:nvSpPr>
      <dsp:spPr>
        <a:xfrm>
          <a:off x="2087645" y="4468996"/>
          <a:ext cx="2931180" cy="893652"/>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rPr>
            <a:t>行政事務費</a:t>
          </a:r>
          <a:endParaRPr lang="zh-TW" altLang="en-US" sz="3200" b="1" kern="1200" dirty="0">
            <a:solidFill>
              <a:schemeClr val="tx1"/>
            </a:solidFill>
          </a:endParaRPr>
        </a:p>
      </dsp:txBody>
      <dsp:txXfrm>
        <a:off x="2087645" y="4468996"/>
        <a:ext cx="2931180" cy="8936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E402FD-F7A1-495A-A9A7-1F995C67FDDD}">
      <dsp:nvSpPr>
        <dsp:cNvPr id="0" name=""/>
        <dsp:cNvSpPr/>
      </dsp:nvSpPr>
      <dsp:spPr>
        <a:xfrm>
          <a:off x="2140454" y="2949277"/>
          <a:ext cx="305084" cy="1619248"/>
        </a:xfrm>
        <a:custGeom>
          <a:avLst/>
          <a:gdLst/>
          <a:ahLst/>
          <a:cxnLst/>
          <a:rect l="0" t="0" r="0" b="0"/>
          <a:pathLst>
            <a:path>
              <a:moveTo>
                <a:pt x="0" y="0"/>
              </a:moveTo>
              <a:lnTo>
                <a:pt x="152542" y="0"/>
              </a:lnTo>
              <a:lnTo>
                <a:pt x="152542" y="1619248"/>
              </a:lnTo>
              <a:lnTo>
                <a:pt x="305084" y="16192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0F0A0E-1286-40AD-942F-7BB5D0159878}">
      <dsp:nvSpPr>
        <dsp:cNvPr id="0" name=""/>
        <dsp:cNvSpPr/>
      </dsp:nvSpPr>
      <dsp:spPr>
        <a:xfrm>
          <a:off x="5713303" y="3453315"/>
          <a:ext cx="305084" cy="391713"/>
        </a:xfrm>
        <a:custGeom>
          <a:avLst/>
          <a:gdLst/>
          <a:ahLst/>
          <a:cxnLst/>
          <a:rect l="0" t="0" r="0" b="0"/>
          <a:pathLst>
            <a:path>
              <a:moveTo>
                <a:pt x="0" y="0"/>
              </a:moveTo>
              <a:lnTo>
                <a:pt x="152542" y="0"/>
              </a:lnTo>
              <a:lnTo>
                <a:pt x="152542" y="391713"/>
              </a:lnTo>
              <a:lnTo>
                <a:pt x="305084" y="3917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8CE02C-681C-4AF5-920C-2342A8A32901}">
      <dsp:nvSpPr>
        <dsp:cNvPr id="0" name=""/>
        <dsp:cNvSpPr/>
      </dsp:nvSpPr>
      <dsp:spPr>
        <a:xfrm>
          <a:off x="5713303" y="3061602"/>
          <a:ext cx="305084" cy="391713"/>
        </a:xfrm>
        <a:custGeom>
          <a:avLst/>
          <a:gdLst/>
          <a:ahLst/>
          <a:cxnLst/>
          <a:rect l="0" t="0" r="0" b="0"/>
          <a:pathLst>
            <a:path>
              <a:moveTo>
                <a:pt x="0" y="391713"/>
              </a:moveTo>
              <a:lnTo>
                <a:pt x="152542" y="391713"/>
              </a:lnTo>
              <a:lnTo>
                <a:pt x="152542" y="0"/>
              </a:lnTo>
              <a:lnTo>
                <a:pt x="305084"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100C5D-A819-4373-89F0-9169B4E09D3B}">
      <dsp:nvSpPr>
        <dsp:cNvPr id="0" name=""/>
        <dsp:cNvSpPr/>
      </dsp:nvSpPr>
      <dsp:spPr>
        <a:xfrm>
          <a:off x="2140454" y="2949277"/>
          <a:ext cx="305084" cy="504037"/>
        </a:xfrm>
        <a:custGeom>
          <a:avLst/>
          <a:gdLst/>
          <a:ahLst/>
          <a:cxnLst/>
          <a:rect l="0" t="0" r="0" b="0"/>
          <a:pathLst>
            <a:path>
              <a:moveTo>
                <a:pt x="0" y="0"/>
              </a:moveTo>
              <a:lnTo>
                <a:pt x="152542" y="0"/>
              </a:lnTo>
              <a:lnTo>
                <a:pt x="152542" y="504037"/>
              </a:lnTo>
              <a:lnTo>
                <a:pt x="305084" y="50403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BFDA01-10E5-4F40-9E6B-05BB3743EEEE}">
      <dsp:nvSpPr>
        <dsp:cNvPr id="0" name=""/>
        <dsp:cNvSpPr/>
      </dsp:nvSpPr>
      <dsp:spPr>
        <a:xfrm>
          <a:off x="5713303" y="1494750"/>
          <a:ext cx="305084" cy="783426"/>
        </a:xfrm>
        <a:custGeom>
          <a:avLst/>
          <a:gdLst/>
          <a:ahLst/>
          <a:cxnLst/>
          <a:rect l="0" t="0" r="0" b="0"/>
          <a:pathLst>
            <a:path>
              <a:moveTo>
                <a:pt x="0" y="0"/>
              </a:moveTo>
              <a:lnTo>
                <a:pt x="152542" y="0"/>
              </a:lnTo>
              <a:lnTo>
                <a:pt x="152542" y="783426"/>
              </a:lnTo>
              <a:lnTo>
                <a:pt x="305084" y="78342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DC9A60-979D-44A8-9573-B0F19154DB6D}">
      <dsp:nvSpPr>
        <dsp:cNvPr id="0" name=""/>
        <dsp:cNvSpPr/>
      </dsp:nvSpPr>
      <dsp:spPr>
        <a:xfrm>
          <a:off x="5713303" y="1449030"/>
          <a:ext cx="305084" cy="91440"/>
        </a:xfrm>
        <a:custGeom>
          <a:avLst/>
          <a:gdLst/>
          <a:ahLst/>
          <a:cxnLst/>
          <a:rect l="0" t="0" r="0" b="0"/>
          <a:pathLst>
            <a:path>
              <a:moveTo>
                <a:pt x="0" y="45720"/>
              </a:moveTo>
              <a:lnTo>
                <a:pt x="305084"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91C113-54BE-4025-8C1E-C0B953673C5F}">
      <dsp:nvSpPr>
        <dsp:cNvPr id="0" name=""/>
        <dsp:cNvSpPr/>
      </dsp:nvSpPr>
      <dsp:spPr>
        <a:xfrm>
          <a:off x="5713303" y="711324"/>
          <a:ext cx="305084" cy="783426"/>
        </a:xfrm>
        <a:custGeom>
          <a:avLst/>
          <a:gdLst/>
          <a:ahLst/>
          <a:cxnLst/>
          <a:rect l="0" t="0" r="0" b="0"/>
          <a:pathLst>
            <a:path>
              <a:moveTo>
                <a:pt x="0" y="783426"/>
              </a:moveTo>
              <a:lnTo>
                <a:pt x="152542" y="783426"/>
              </a:lnTo>
              <a:lnTo>
                <a:pt x="152542" y="0"/>
              </a:lnTo>
              <a:lnTo>
                <a:pt x="305084"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DB45F5-7A45-4CBD-9387-3BC33D3A8E08}">
      <dsp:nvSpPr>
        <dsp:cNvPr id="0" name=""/>
        <dsp:cNvSpPr/>
      </dsp:nvSpPr>
      <dsp:spPr>
        <a:xfrm>
          <a:off x="2140454" y="1494750"/>
          <a:ext cx="305084" cy="1454527"/>
        </a:xfrm>
        <a:custGeom>
          <a:avLst/>
          <a:gdLst/>
          <a:ahLst/>
          <a:cxnLst/>
          <a:rect l="0" t="0" r="0" b="0"/>
          <a:pathLst>
            <a:path>
              <a:moveTo>
                <a:pt x="0" y="1454527"/>
              </a:moveTo>
              <a:lnTo>
                <a:pt x="152542" y="1454527"/>
              </a:lnTo>
              <a:lnTo>
                <a:pt x="152542" y="0"/>
              </a:lnTo>
              <a:lnTo>
                <a:pt x="305084"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0A358D-34A6-43DB-A512-C4572405669D}">
      <dsp:nvSpPr>
        <dsp:cNvPr id="0" name=""/>
        <dsp:cNvSpPr/>
      </dsp:nvSpPr>
      <dsp:spPr>
        <a:xfrm>
          <a:off x="1413" y="2414516"/>
          <a:ext cx="2139041" cy="1069522"/>
        </a:xfrm>
        <a:prstGeom prst="rect">
          <a:avLst/>
        </a:prstGeom>
        <a:solidFill>
          <a:schemeClr val="accent6">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zh-TW" altLang="en-US" sz="3600" b="1" kern="1200" dirty="0" smtClean="0">
              <a:solidFill>
                <a:sysClr val="windowText" lastClr="000000"/>
              </a:solidFill>
            </a:rPr>
            <a:t>成本項目</a:t>
          </a:r>
          <a:endParaRPr lang="zh-TW" altLang="en-US" sz="3600" b="1" kern="1200" dirty="0">
            <a:solidFill>
              <a:sysClr val="windowText" lastClr="000000"/>
            </a:solidFill>
          </a:endParaRPr>
        </a:p>
      </dsp:txBody>
      <dsp:txXfrm>
        <a:off x="1413" y="2414516"/>
        <a:ext cx="2139041" cy="1069522"/>
      </dsp:txXfrm>
    </dsp:sp>
    <dsp:sp modelId="{B5153DEC-5A62-47A2-B021-045E792DF6A3}">
      <dsp:nvSpPr>
        <dsp:cNvPr id="0" name=""/>
        <dsp:cNvSpPr/>
      </dsp:nvSpPr>
      <dsp:spPr>
        <a:xfrm>
          <a:off x="2445539" y="950123"/>
          <a:ext cx="3267764" cy="1089253"/>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bg1">
                  <a:lumMod val="75000"/>
                </a:schemeClr>
              </a:solidFill>
            </a:rPr>
            <a:t>共同分攤固定成本項目</a:t>
          </a:r>
          <a:endParaRPr lang="en-US" altLang="zh-TW" sz="2400" b="1" kern="1200" dirty="0" smtClean="0">
            <a:solidFill>
              <a:schemeClr val="bg1">
                <a:lumMod val="75000"/>
              </a:schemeClr>
            </a:solidFill>
          </a:endParaRPr>
        </a:p>
        <a:p>
          <a:pPr lvl="0" algn="ctr" defTabSz="1066800">
            <a:lnSpc>
              <a:spcPct val="90000"/>
            </a:lnSpc>
            <a:spcBef>
              <a:spcPct val="0"/>
            </a:spcBef>
            <a:spcAft>
              <a:spcPct val="35000"/>
            </a:spcAft>
          </a:pPr>
          <a:r>
            <a:rPr lang="en-US" altLang="zh-TW" sz="2400" b="1" kern="1200" dirty="0" smtClean="0">
              <a:solidFill>
                <a:schemeClr val="bg1">
                  <a:lumMod val="75000"/>
                </a:schemeClr>
              </a:solidFill>
            </a:rPr>
            <a:t>(</a:t>
          </a:r>
          <a:r>
            <a:rPr lang="zh-TW" altLang="en-US" sz="2400" b="1" kern="1200" dirty="0" smtClean="0">
              <a:solidFill>
                <a:schemeClr val="bg1">
                  <a:lumMod val="75000"/>
                </a:schemeClr>
              </a:solidFill>
            </a:rPr>
            <a:t>由核定學員共同分攤</a:t>
          </a:r>
          <a:r>
            <a:rPr lang="en-US" altLang="zh-TW" sz="2400" b="1" kern="1200" dirty="0" smtClean="0">
              <a:solidFill>
                <a:schemeClr val="bg1">
                  <a:lumMod val="75000"/>
                </a:schemeClr>
              </a:solidFill>
            </a:rPr>
            <a:t>)</a:t>
          </a:r>
          <a:endParaRPr lang="zh-TW" altLang="en-US" sz="2400" b="1" kern="1200" dirty="0">
            <a:solidFill>
              <a:schemeClr val="bg1">
                <a:lumMod val="75000"/>
              </a:schemeClr>
            </a:solidFill>
          </a:endParaRPr>
        </a:p>
      </dsp:txBody>
      <dsp:txXfrm>
        <a:off x="2445539" y="950123"/>
        <a:ext cx="3267764" cy="1089253"/>
      </dsp:txXfrm>
    </dsp:sp>
    <dsp:sp modelId="{12927306-6C53-45C7-8413-E8B10F550DEC}">
      <dsp:nvSpPr>
        <dsp:cNvPr id="0" name=""/>
        <dsp:cNvSpPr/>
      </dsp:nvSpPr>
      <dsp:spPr>
        <a:xfrm>
          <a:off x="6018388" y="414949"/>
          <a:ext cx="2495548" cy="592748"/>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bg1">
                  <a:lumMod val="75000"/>
                </a:schemeClr>
              </a:solidFill>
            </a:rPr>
            <a:t>場地費</a:t>
          </a:r>
          <a:endParaRPr lang="zh-TW" altLang="en-US" sz="2400" b="1" kern="1200" dirty="0">
            <a:solidFill>
              <a:schemeClr val="bg1">
                <a:lumMod val="75000"/>
              </a:schemeClr>
            </a:solidFill>
          </a:endParaRPr>
        </a:p>
      </dsp:txBody>
      <dsp:txXfrm>
        <a:off x="6018388" y="414949"/>
        <a:ext cx="2495548" cy="592748"/>
      </dsp:txXfrm>
    </dsp:sp>
    <dsp:sp modelId="{D2967C37-FDC9-4AB8-8064-167EFEFF2223}">
      <dsp:nvSpPr>
        <dsp:cNvPr id="0" name=""/>
        <dsp:cNvSpPr/>
      </dsp:nvSpPr>
      <dsp:spPr>
        <a:xfrm>
          <a:off x="6018388" y="1198376"/>
          <a:ext cx="2495548" cy="592748"/>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bg1">
                  <a:lumMod val="75000"/>
                </a:schemeClr>
              </a:solidFill>
            </a:rPr>
            <a:t>人事費</a:t>
          </a:r>
          <a:endParaRPr lang="zh-TW" altLang="en-US" sz="2400" b="1" kern="1200" dirty="0">
            <a:solidFill>
              <a:schemeClr val="bg1">
                <a:lumMod val="75000"/>
              </a:schemeClr>
            </a:solidFill>
          </a:endParaRPr>
        </a:p>
      </dsp:txBody>
      <dsp:txXfrm>
        <a:off x="6018388" y="1198376"/>
        <a:ext cx="2495548" cy="592748"/>
      </dsp:txXfrm>
    </dsp:sp>
    <dsp:sp modelId="{200047C5-158F-4D15-9466-7B6AFA52B841}">
      <dsp:nvSpPr>
        <dsp:cNvPr id="0" name=""/>
        <dsp:cNvSpPr/>
      </dsp:nvSpPr>
      <dsp:spPr>
        <a:xfrm>
          <a:off x="6018388" y="1981802"/>
          <a:ext cx="2495548" cy="592748"/>
        </a:xfrm>
        <a:prstGeom prst="rect">
          <a:avLst/>
        </a:prstGeom>
        <a:solidFill>
          <a:schemeClr val="accent4">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bg1">
                  <a:lumMod val="75000"/>
                </a:schemeClr>
              </a:solidFill>
            </a:rPr>
            <a:t>行政事務費</a:t>
          </a:r>
          <a:endParaRPr lang="zh-TW" altLang="en-US" sz="2400" b="1" kern="1200" dirty="0">
            <a:solidFill>
              <a:schemeClr val="bg1">
                <a:lumMod val="75000"/>
              </a:schemeClr>
            </a:solidFill>
          </a:endParaRPr>
        </a:p>
      </dsp:txBody>
      <dsp:txXfrm>
        <a:off x="6018388" y="1981802"/>
        <a:ext cx="2495548" cy="592748"/>
      </dsp:txXfrm>
    </dsp:sp>
    <dsp:sp modelId="{4FBE9347-48A7-42B7-84D2-42F761486E20}">
      <dsp:nvSpPr>
        <dsp:cNvPr id="0" name=""/>
        <dsp:cNvSpPr/>
      </dsp:nvSpPr>
      <dsp:spPr>
        <a:xfrm>
          <a:off x="2445539" y="2908688"/>
          <a:ext cx="3267764" cy="1089253"/>
        </a:xfrm>
        <a:prstGeom prst="rect">
          <a:avLst/>
        </a:prstGeom>
        <a:solidFill>
          <a:schemeClr val="accent5">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ysClr val="windowText" lastClr="000000"/>
              </a:solidFill>
            </a:rPr>
            <a:t>個別分攤變動成本項目</a:t>
          </a:r>
          <a:endParaRPr lang="en-US" altLang="zh-TW" sz="2400" b="1" kern="1200" dirty="0" smtClean="0">
            <a:solidFill>
              <a:sysClr val="windowText" lastClr="000000"/>
            </a:solidFill>
          </a:endParaRPr>
        </a:p>
        <a:p>
          <a:pPr lvl="0" algn="ctr" defTabSz="1066800">
            <a:lnSpc>
              <a:spcPct val="90000"/>
            </a:lnSpc>
            <a:spcBef>
              <a:spcPct val="0"/>
            </a:spcBef>
            <a:spcAft>
              <a:spcPct val="35000"/>
            </a:spcAft>
          </a:pPr>
          <a:r>
            <a:rPr lang="en-US" altLang="zh-TW" sz="2400" b="1" kern="1200" dirty="0" smtClean="0">
              <a:solidFill>
                <a:sysClr val="windowText" lastClr="000000"/>
              </a:solidFill>
            </a:rPr>
            <a:t>(</a:t>
          </a:r>
          <a:r>
            <a:rPr lang="zh-TW" altLang="en-US" sz="2400" b="1" kern="1200" dirty="0" smtClean="0">
              <a:solidFill>
                <a:sysClr val="windowText" lastClr="000000"/>
              </a:solidFill>
            </a:rPr>
            <a:t>依實際使用計算成本</a:t>
          </a:r>
          <a:r>
            <a:rPr lang="en-US" altLang="zh-TW" sz="2400" b="1" kern="1200" dirty="0" smtClean="0">
              <a:solidFill>
                <a:sysClr val="windowText" lastClr="000000"/>
              </a:solidFill>
            </a:rPr>
            <a:t>)</a:t>
          </a:r>
          <a:endParaRPr lang="zh-TW" altLang="en-US" sz="2400" b="1" kern="1200" dirty="0">
            <a:solidFill>
              <a:sysClr val="windowText" lastClr="000000"/>
            </a:solidFill>
          </a:endParaRPr>
        </a:p>
      </dsp:txBody>
      <dsp:txXfrm>
        <a:off x="2445539" y="2908688"/>
        <a:ext cx="3267764" cy="1089253"/>
      </dsp:txXfrm>
    </dsp:sp>
    <dsp:sp modelId="{8B0FAC7D-BB41-4CA1-9113-D815CA95B540}">
      <dsp:nvSpPr>
        <dsp:cNvPr id="0" name=""/>
        <dsp:cNvSpPr/>
      </dsp:nvSpPr>
      <dsp:spPr>
        <a:xfrm>
          <a:off x="6018388" y="2765228"/>
          <a:ext cx="2495548" cy="592748"/>
        </a:xfrm>
        <a:prstGeom prst="rect">
          <a:avLst/>
        </a:prstGeom>
        <a:solidFill>
          <a:schemeClr val="accent5">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ysClr val="windowText" lastClr="000000"/>
              </a:solidFill>
            </a:rPr>
            <a:t>教練車使用費</a:t>
          </a:r>
          <a:endParaRPr lang="zh-TW" altLang="en-US" sz="2400" b="1" kern="1200" dirty="0">
            <a:solidFill>
              <a:sysClr val="windowText" lastClr="000000"/>
            </a:solidFill>
          </a:endParaRPr>
        </a:p>
      </dsp:txBody>
      <dsp:txXfrm>
        <a:off x="6018388" y="2765228"/>
        <a:ext cx="2495548" cy="592748"/>
      </dsp:txXfrm>
    </dsp:sp>
    <dsp:sp modelId="{66B495C6-BE86-424E-AC85-87D63F90B123}">
      <dsp:nvSpPr>
        <dsp:cNvPr id="0" name=""/>
        <dsp:cNvSpPr/>
      </dsp:nvSpPr>
      <dsp:spPr>
        <a:xfrm>
          <a:off x="6018388" y="3548654"/>
          <a:ext cx="2495548" cy="592748"/>
        </a:xfrm>
        <a:prstGeom prst="rect">
          <a:avLst/>
        </a:prstGeom>
        <a:solidFill>
          <a:schemeClr val="accent5">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ysClr val="windowText" lastClr="000000"/>
              </a:solidFill>
            </a:rPr>
            <a:t>訓練教學費</a:t>
          </a:r>
          <a:endParaRPr lang="zh-TW" altLang="en-US" sz="2400" b="1" kern="1200" dirty="0">
            <a:solidFill>
              <a:sysClr val="windowText" lastClr="000000"/>
            </a:solidFill>
          </a:endParaRPr>
        </a:p>
      </dsp:txBody>
      <dsp:txXfrm>
        <a:off x="6018388" y="3548654"/>
        <a:ext cx="2495548" cy="592748"/>
      </dsp:txXfrm>
    </dsp:sp>
    <dsp:sp modelId="{C8850B0B-6181-405C-8B64-E983E34EFECD}">
      <dsp:nvSpPr>
        <dsp:cNvPr id="0" name=""/>
        <dsp:cNvSpPr/>
      </dsp:nvSpPr>
      <dsp:spPr>
        <a:xfrm>
          <a:off x="2445539" y="4188620"/>
          <a:ext cx="3267764" cy="759811"/>
        </a:xfrm>
        <a:prstGeom prst="rect">
          <a:avLst/>
        </a:prstGeom>
        <a:solidFill>
          <a:schemeClr val="accent3">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bg1">
                  <a:lumMod val="75000"/>
                </a:schemeClr>
              </a:solidFill>
            </a:rPr>
            <a:t>稅捐</a:t>
          </a:r>
          <a:endParaRPr lang="zh-TW" altLang="en-US" sz="2400" b="1" kern="1200" dirty="0">
            <a:solidFill>
              <a:schemeClr val="bg1">
                <a:lumMod val="75000"/>
              </a:schemeClr>
            </a:solidFill>
          </a:endParaRPr>
        </a:p>
      </dsp:txBody>
      <dsp:txXfrm>
        <a:off x="2445539" y="4188620"/>
        <a:ext cx="3267764" cy="7598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F3B785-4713-4835-B783-87C25144F117}">
      <dsp:nvSpPr>
        <dsp:cNvPr id="0" name=""/>
        <dsp:cNvSpPr/>
      </dsp:nvSpPr>
      <dsp:spPr>
        <a:xfrm>
          <a:off x="4108709" y="4586401"/>
          <a:ext cx="407616" cy="388354"/>
        </a:xfrm>
        <a:custGeom>
          <a:avLst/>
          <a:gdLst/>
          <a:ahLst/>
          <a:cxnLst/>
          <a:rect l="0" t="0" r="0" b="0"/>
          <a:pathLst>
            <a:path>
              <a:moveTo>
                <a:pt x="0" y="0"/>
              </a:moveTo>
              <a:lnTo>
                <a:pt x="203808" y="0"/>
              </a:lnTo>
              <a:lnTo>
                <a:pt x="203808" y="388354"/>
              </a:lnTo>
              <a:lnTo>
                <a:pt x="407616" y="3883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TW" altLang="en-US" sz="600" b="1" kern="1200"/>
        </a:p>
      </dsp:txBody>
      <dsp:txXfrm>
        <a:off x="4298442" y="4766503"/>
        <a:ext cx="28150" cy="28150"/>
      </dsp:txXfrm>
    </dsp:sp>
    <dsp:sp modelId="{B59F2C14-BDAB-4C5C-BA02-62654C760C33}">
      <dsp:nvSpPr>
        <dsp:cNvPr id="0" name=""/>
        <dsp:cNvSpPr/>
      </dsp:nvSpPr>
      <dsp:spPr>
        <a:xfrm>
          <a:off x="4108709" y="4198046"/>
          <a:ext cx="407616" cy="388354"/>
        </a:xfrm>
        <a:custGeom>
          <a:avLst/>
          <a:gdLst/>
          <a:ahLst/>
          <a:cxnLst/>
          <a:rect l="0" t="0" r="0" b="0"/>
          <a:pathLst>
            <a:path>
              <a:moveTo>
                <a:pt x="0" y="388354"/>
              </a:moveTo>
              <a:lnTo>
                <a:pt x="203808" y="388354"/>
              </a:lnTo>
              <a:lnTo>
                <a:pt x="203808" y="0"/>
              </a:lnTo>
              <a:lnTo>
                <a:pt x="407616"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TW" altLang="en-US" sz="600" b="1" kern="1200"/>
        </a:p>
      </dsp:txBody>
      <dsp:txXfrm>
        <a:off x="4298442" y="4378148"/>
        <a:ext cx="28150" cy="28150"/>
      </dsp:txXfrm>
    </dsp:sp>
    <dsp:sp modelId="{C480AB82-2FA7-4289-B882-88DC056D380F}">
      <dsp:nvSpPr>
        <dsp:cNvPr id="0" name=""/>
        <dsp:cNvSpPr/>
      </dsp:nvSpPr>
      <dsp:spPr>
        <a:xfrm>
          <a:off x="726856" y="3227161"/>
          <a:ext cx="407616" cy="1359239"/>
        </a:xfrm>
        <a:custGeom>
          <a:avLst/>
          <a:gdLst/>
          <a:ahLst/>
          <a:cxnLst/>
          <a:rect l="0" t="0" r="0" b="0"/>
          <a:pathLst>
            <a:path>
              <a:moveTo>
                <a:pt x="0" y="0"/>
              </a:moveTo>
              <a:lnTo>
                <a:pt x="203808" y="0"/>
              </a:lnTo>
              <a:lnTo>
                <a:pt x="203808" y="1359239"/>
              </a:lnTo>
              <a:lnTo>
                <a:pt x="407616" y="135923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TW" altLang="en-US" sz="600" b="1" kern="1200"/>
        </a:p>
      </dsp:txBody>
      <dsp:txXfrm>
        <a:off x="895189" y="3871305"/>
        <a:ext cx="70952" cy="70952"/>
      </dsp:txXfrm>
    </dsp:sp>
    <dsp:sp modelId="{6CDA705F-DB65-409E-99EA-C8E48E949BD0}">
      <dsp:nvSpPr>
        <dsp:cNvPr id="0" name=""/>
        <dsp:cNvSpPr/>
      </dsp:nvSpPr>
      <dsp:spPr>
        <a:xfrm>
          <a:off x="4108709" y="1867921"/>
          <a:ext cx="407616" cy="1553417"/>
        </a:xfrm>
        <a:custGeom>
          <a:avLst/>
          <a:gdLst/>
          <a:ahLst/>
          <a:cxnLst/>
          <a:rect l="0" t="0" r="0" b="0"/>
          <a:pathLst>
            <a:path>
              <a:moveTo>
                <a:pt x="0" y="0"/>
              </a:moveTo>
              <a:lnTo>
                <a:pt x="203808" y="0"/>
              </a:lnTo>
              <a:lnTo>
                <a:pt x="203808" y="1553417"/>
              </a:lnTo>
              <a:lnTo>
                <a:pt x="407616" y="155341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TW" altLang="en-US" sz="600" kern="1200"/>
        </a:p>
      </dsp:txBody>
      <dsp:txXfrm>
        <a:off x="4272367" y="2604479"/>
        <a:ext cx="80300" cy="80300"/>
      </dsp:txXfrm>
    </dsp:sp>
    <dsp:sp modelId="{945813D4-4413-4D2A-8C37-FFAAD867949B}">
      <dsp:nvSpPr>
        <dsp:cNvPr id="0" name=""/>
        <dsp:cNvSpPr/>
      </dsp:nvSpPr>
      <dsp:spPr>
        <a:xfrm>
          <a:off x="4108709" y="1867921"/>
          <a:ext cx="407616" cy="776708"/>
        </a:xfrm>
        <a:custGeom>
          <a:avLst/>
          <a:gdLst/>
          <a:ahLst/>
          <a:cxnLst/>
          <a:rect l="0" t="0" r="0" b="0"/>
          <a:pathLst>
            <a:path>
              <a:moveTo>
                <a:pt x="0" y="0"/>
              </a:moveTo>
              <a:lnTo>
                <a:pt x="203808" y="0"/>
              </a:lnTo>
              <a:lnTo>
                <a:pt x="203808" y="776708"/>
              </a:lnTo>
              <a:lnTo>
                <a:pt x="407616" y="77670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TW" altLang="en-US" sz="600" b="1" kern="1200"/>
        </a:p>
      </dsp:txBody>
      <dsp:txXfrm>
        <a:off x="4290588" y="2234346"/>
        <a:ext cx="43858" cy="43858"/>
      </dsp:txXfrm>
    </dsp:sp>
    <dsp:sp modelId="{ADA2A0C2-3EA1-455C-9662-6E02B48631EB}">
      <dsp:nvSpPr>
        <dsp:cNvPr id="0" name=""/>
        <dsp:cNvSpPr/>
      </dsp:nvSpPr>
      <dsp:spPr>
        <a:xfrm>
          <a:off x="4108709" y="1822201"/>
          <a:ext cx="407616" cy="91440"/>
        </a:xfrm>
        <a:custGeom>
          <a:avLst/>
          <a:gdLst/>
          <a:ahLst/>
          <a:cxnLst/>
          <a:rect l="0" t="0" r="0" b="0"/>
          <a:pathLst>
            <a:path>
              <a:moveTo>
                <a:pt x="0" y="45720"/>
              </a:moveTo>
              <a:lnTo>
                <a:pt x="407616" y="457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TW" altLang="en-US" sz="600" b="1" kern="1200"/>
        </a:p>
      </dsp:txBody>
      <dsp:txXfrm>
        <a:off x="4302327" y="1857730"/>
        <a:ext cx="20380" cy="20380"/>
      </dsp:txXfrm>
    </dsp:sp>
    <dsp:sp modelId="{1D01D188-E65E-4266-86A7-70930155FF6C}">
      <dsp:nvSpPr>
        <dsp:cNvPr id="0" name=""/>
        <dsp:cNvSpPr/>
      </dsp:nvSpPr>
      <dsp:spPr>
        <a:xfrm>
          <a:off x="4108709" y="1091212"/>
          <a:ext cx="407616" cy="776708"/>
        </a:xfrm>
        <a:custGeom>
          <a:avLst/>
          <a:gdLst/>
          <a:ahLst/>
          <a:cxnLst/>
          <a:rect l="0" t="0" r="0" b="0"/>
          <a:pathLst>
            <a:path>
              <a:moveTo>
                <a:pt x="0" y="776708"/>
              </a:moveTo>
              <a:lnTo>
                <a:pt x="203808" y="776708"/>
              </a:lnTo>
              <a:lnTo>
                <a:pt x="203808" y="0"/>
              </a:lnTo>
              <a:lnTo>
                <a:pt x="407616"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TW" altLang="en-US" sz="600" b="1" kern="1200"/>
        </a:p>
      </dsp:txBody>
      <dsp:txXfrm>
        <a:off x="4290588" y="1457637"/>
        <a:ext cx="43858" cy="43858"/>
      </dsp:txXfrm>
    </dsp:sp>
    <dsp:sp modelId="{D0B031D7-779B-46F5-8837-8EE7FBA9A0F5}">
      <dsp:nvSpPr>
        <dsp:cNvPr id="0" name=""/>
        <dsp:cNvSpPr/>
      </dsp:nvSpPr>
      <dsp:spPr>
        <a:xfrm>
          <a:off x="4108709" y="314504"/>
          <a:ext cx="407616" cy="1553417"/>
        </a:xfrm>
        <a:custGeom>
          <a:avLst/>
          <a:gdLst/>
          <a:ahLst/>
          <a:cxnLst/>
          <a:rect l="0" t="0" r="0" b="0"/>
          <a:pathLst>
            <a:path>
              <a:moveTo>
                <a:pt x="0" y="1553417"/>
              </a:moveTo>
              <a:lnTo>
                <a:pt x="203808" y="1553417"/>
              </a:lnTo>
              <a:lnTo>
                <a:pt x="203808" y="0"/>
              </a:lnTo>
              <a:lnTo>
                <a:pt x="407616"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TW" altLang="en-US" sz="600" b="1" kern="1200"/>
        </a:p>
      </dsp:txBody>
      <dsp:txXfrm>
        <a:off x="4272367" y="1051062"/>
        <a:ext cx="80300" cy="80300"/>
      </dsp:txXfrm>
    </dsp:sp>
    <dsp:sp modelId="{B500078D-8947-449F-9AC6-3EF18EC0F585}">
      <dsp:nvSpPr>
        <dsp:cNvPr id="0" name=""/>
        <dsp:cNvSpPr/>
      </dsp:nvSpPr>
      <dsp:spPr>
        <a:xfrm>
          <a:off x="726856" y="1867921"/>
          <a:ext cx="407616" cy="1359239"/>
        </a:xfrm>
        <a:custGeom>
          <a:avLst/>
          <a:gdLst/>
          <a:ahLst/>
          <a:cxnLst/>
          <a:rect l="0" t="0" r="0" b="0"/>
          <a:pathLst>
            <a:path>
              <a:moveTo>
                <a:pt x="0" y="1359239"/>
              </a:moveTo>
              <a:lnTo>
                <a:pt x="203808" y="1359239"/>
              </a:lnTo>
              <a:lnTo>
                <a:pt x="203808" y="0"/>
              </a:lnTo>
              <a:lnTo>
                <a:pt x="40761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zh-TW" altLang="en-US" sz="600" b="1" kern="1200"/>
        </a:p>
      </dsp:txBody>
      <dsp:txXfrm>
        <a:off x="895189" y="2512065"/>
        <a:ext cx="70952" cy="70952"/>
      </dsp:txXfrm>
    </dsp:sp>
    <dsp:sp modelId="{B03C2799-E2EA-4E78-BA97-20EE2CF4EA43}">
      <dsp:nvSpPr>
        <dsp:cNvPr id="0" name=""/>
        <dsp:cNvSpPr/>
      </dsp:nvSpPr>
      <dsp:spPr>
        <a:xfrm rot="16200000">
          <a:off x="-1716226" y="2916477"/>
          <a:ext cx="4264800" cy="621366"/>
        </a:xfrm>
        <a:prstGeom prst="rect">
          <a:avLst/>
        </a:prstGeom>
        <a:solidFill>
          <a:schemeClr val="accent1">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20320" tIns="20320" rIns="20320" bIns="20320" numCol="1" spcCol="1270" anchor="ctr" anchorCtr="0">
          <a:noAutofit/>
        </a:bodyPr>
        <a:lstStyle/>
        <a:p>
          <a:pPr lvl="0" algn="ctr" defTabSz="1422400">
            <a:lnSpc>
              <a:spcPct val="90000"/>
            </a:lnSpc>
            <a:spcBef>
              <a:spcPct val="0"/>
            </a:spcBef>
            <a:spcAft>
              <a:spcPct val="35000"/>
            </a:spcAft>
          </a:pPr>
          <a:r>
            <a:rPr lang="zh-TW" altLang="en-US" sz="3200" b="1" kern="1200" dirty="0" smtClean="0">
              <a:solidFill>
                <a:schemeClr val="tx1"/>
              </a:solidFill>
            </a:rPr>
            <a:t>個別分攤變動成本</a:t>
          </a:r>
          <a:endParaRPr lang="zh-TW" altLang="en-US" sz="3200" b="1" kern="1200" dirty="0">
            <a:solidFill>
              <a:schemeClr val="tx1"/>
            </a:solidFill>
          </a:endParaRPr>
        </a:p>
      </dsp:txBody>
      <dsp:txXfrm>
        <a:off x="-1716226" y="2916477"/>
        <a:ext cx="4264800" cy="621366"/>
      </dsp:txXfrm>
    </dsp:sp>
    <dsp:sp modelId="{8C39D3E6-3556-4ED7-BC41-4E4053549929}">
      <dsp:nvSpPr>
        <dsp:cNvPr id="0" name=""/>
        <dsp:cNvSpPr/>
      </dsp:nvSpPr>
      <dsp:spPr>
        <a:xfrm>
          <a:off x="1134473" y="1557237"/>
          <a:ext cx="2974235" cy="621366"/>
        </a:xfrm>
        <a:prstGeom prst="rect">
          <a:avLst/>
        </a:prstGeom>
        <a:solidFill>
          <a:schemeClr val="accent1">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TW" altLang="en-US" sz="2800" b="1" kern="1200" dirty="0" smtClean="0">
              <a:solidFill>
                <a:schemeClr val="tx1"/>
              </a:solidFill>
            </a:rPr>
            <a:t>教練車使用費</a:t>
          </a:r>
          <a:endParaRPr lang="zh-TW" altLang="en-US" sz="2800" b="1" kern="1200" dirty="0">
            <a:solidFill>
              <a:schemeClr val="tx1"/>
            </a:solidFill>
          </a:endParaRPr>
        </a:p>
      </dsp:txBody>
      <dsp:txXfrm>
        <a:off x="1134473" y="1557237"/>
        <a:ext cx="2974235" cy="621366"/>
      </dsp:txXfrm>
    </dsp:sp>
    <dsp:sp modelId="{58BC7520-F6AC-474F-AB76-9A7A4990B9A6}">
      <dsp:nvSpPr>
        <dsp:cNvPr id="0" name=""/>
        <dsp:cNvSpPr/>
      </dsp:nvSpPr>
      <dsp:spPr>
        <a:xfrm>
          <a:off x="4516326" y="3820"/>
          <a:ext cx="3893533" cy="621366"/>
        </a:xfrm>
        <a:prstGeom prst="rect">
          <a:avLst/>
        </a:prstGeom>
        <a:solidFill>
          <a:schemeClr val="accent1">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TW" altLang="en-US" sz="2800" b="1" kern="1200" dirty="0" smtClean="0">
              <a:solidFill>
                <a:schemeClr val="tx1"/>
              </a:solidFill>
            </a:rPr>
            <a:t>購置折舊費分攤</a:t>
          </a:r>
          <a:endParaRPr lang="zh-TW" altLang="en-US" sz="2800" b="1" kern="1200" dirty="0">
            <a:solidFill>
              <a:schemeClr val="tx1"/>
            </a:solidFill>
          </a:endParaRPr>
        </a:p>
      </dsp:txBody>
      <dsp:txXfrm>
        <a:off x="4516326" y="3820"/>
        <a:ext cx="3893533" cy="621366"/>
      </dsp:txXfrm>
    </dsp:sp>
    <dsp:sp modelId="{63AEB400-82D1-48A8-A9EA-587BAFBDBFDB}">
      <dsp:nvSpPr>
        <dsp:cNvPr id="0" name=""/>
        <dsp:cNvSpPr/>
      </dsp:nvSpPr>
      <dsp:spPr>
        <a:xfrm>
          <a:off x="4516326" y="780529"/>
          <a:ext cx="3893533" cy="621366"/>
        </a:xfrm>
        <a:prstGeom prst="rect">
          <a:avLst/>
        </a:prstGeom>
        <a:solidFill>
          <a:schemeClr val="accent1">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TW" altLang="en-US" sz="2800" b="1" kern="1200" dirty="0" smtClean="0">
              <a:solidFill>
                <a:schemeClr val="tx1"/>
              </a:solidFill>
            </a:rPr>
            <a:t>維護費分攤</a:t>
          </a:r>
          <a:endParaRPr lang="zh-TW" altLang="en-US" sz="2800" b="1" kern="1200" dirty="0">
            <a:solidFill>
              <a:schemeClr val="tx1"/>
            </a:solidFill>
          </a:endParaRPr>
        </a:p>
      </dsp:txBody>
      <dsp:txXfrm>
        <a:off x="4516326" y="780529"/>
        <a:ext cx="3893533" cy="621366"/>
      </dsp:txXfrm>
    </dsp:sp>
    <dsp:sp modelId="{5191EBA2-44EB-49CC-8773-3FA3DF6C7F5A}">
      <dsp:nvSpPr>
        <dsp:cNvPr id="0" name=""/>
        <dsp:cNvSpPr/>
      </dsp:nvSpPr>
      <dsp:spPr>
        <a:xfrm>
          <a:off x="4516326" y="1557237"/>
          <a:ext cx="3893533" cy="621366"/>
        </a:xfrm>
        <a:prstGeom prst="rect">
          <a:avLst/>
        </a:prstGeom>
        <a:solidFill>
          <a:schemeClr val="accent1">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TW" altLang="en-US" sz="2800" b="1" kern="1200" dirty="0" smtClean="0">
              <a:solidFill>
                <a:schemeClr val="tx1"/>
              </a:solidFill>
            </a:rPr>
            <a:t>稅金分攤</a:t>
          </a:r>
          <a:endParaRPr lang="zh-TW" altLang="en-US" sz="2800" b="1" kern="1200" dirty="0">
            <a:solidFill>
              <a:schemeClr val="tx1"/>
            </a:solidFill>
          </a:endParaRPr>
        </a:p>
      </dsp:txBody>
      <dsp:txXfrm>
        <a:off x="4516326" y="1557237"/>
        <a:ext cx="3893533" cy="621366"/>
      </dsp:txXfrm>
    </dsp:sp>
    <dsp:sp modelId="{E0C907EA-7E0C-4EED-9662-340E4E67573C}">
      <dsp:nvSpPr>
        <dsp:cNvPr id="0" name=""/>
        <dsp:cNvSpPr/>
      </dsp:nvSpPr>
      <dsp:spPr>
        <a:xfrm>
          <a:off x="4516326" y="2333946"/>
          <a:ext cx="3893533" cy="621366"/>
        </a:xfrm>
        <a:prstGeom prst="rect">
          <a:avLst/>
        </a:prstGeom>
        <a:solidFill>
          <a:schemeClr val="accent1">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TW" altLang="en-US" sz="2800" b="1" kern="1200" dirty="0" smtClean="0">
              <a:solidFill>
                <a:schemeClr val="tx1"/>
              </a:solidFill>
            </a:rPr>
            <a:t>保險費分攤</a:t>
          </a:r>
          <a:endParaRPr lang="zh-TW" altLang="en-US" sz="2800" b="1" kern="1200" dirty="0">
            <a:solidFill>
              <a:schemeClr val="tx1"/>
            </a:solidFill>
          </a:endParaRPr>
        </a:p>
      </dsp:txBody>
      <dsp:txXfrm>
        <a:off x="4516326" y="2333946"/>
        <a:ext cx="3893533" cy="621366"/>
      </dsp:txXfrm>
    </dsp:sp>
    <dsp:sp modelId="{7354D2FE-3239-4087-9E82-1B7B275541A6}">
      <dsp:nvSpPr>
        <dsp:cNvPr id="0" name=""/>
        <dsp:cNvSpPr/>
      </dsp:nvSpPr>
      <dsp:spPr>
        <a:xfrm>
          <a:off x="4516326" y="3110654"/>
          <a:ext cx="3893533" cy="621366"/>
        </a:xfrm>
        <a:prstGeom prst="rect">
          <a:avLst/>
        </a:prstGeom>
        <a:solidFill>
          <a:schemeClr val="accent1">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TW" altLang="en-US" sz="2800" b="1" kern="1200" dirty="0" smtClean="0">
              <a:solidFill>
                <a:schemeClr val="tx1"/>
              </a:solidFill>
            </a:rPr>
            <a:t>使用油料費</a:t>
          </a:r>
          <a:endParaRPr lang="zh-TW" altLang="en-US" sz="2800" b="1" kern="1200" dirty="0">
            <a:solidFill>
              <a:schemeClr val="tx1"/>
            </a:solidFill>
          </a:endParaRPr>
        </a:p>
      </dsp:txBody>
      <dsp:txXfrm>
        <a:off x="4516326" y="3110654"/>
        <a:ext cx="3893533" cy="621366"/>
      </dsp:txXfrm>
    </dsp:sp>
    <dsp:sp modelId="{3FABB482-25F7-49E1-A514-4A4FE3A8A442}">
      <dsp:nvSpPr>
        <dsp:cNvPr id="0" name=""/>
        <dsp:cNvSpPr/>
      </dsp:nvSpPr>
      <dsp:spPr>
        <a:xfrm>
          <a:off x="1134473" y="4275717"/>
          <a:ext cx="2974235" cy="621366"/>
        </a:xfrm>
        <a:prstGeom prst="rect">
          <a:avLst/>
        </a:prstGeom>
        <a:solidFill>
          <a:schemeClr val="accent1">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TW" altLang="en-US" sz="2800" b="1" kern="1200" dirty="0" smtClean="0">
              <a:solidFill>
                <a:schemeClr val="tx1"/>
              </a:solidFill>
            </a:rPr>
            <a:t>訓練教學費</a:t>
          </a:r>
          <a:endParaRPr lang="zh-TW" altLang="en-US" sz="2800" b="1" kern="1200" dirty="0">
            <a:solidFill>
              <a:schemeClr val="tx1"/>
            </a:solidFill>
          </a:endParaRPr>
        </a:p>
      </dsp:txBody>
      <dsp:txXfrm>
        <a:off x="1134473" y="4275717"/>
        <a:ext cx="2974235" cy="621366"/>
      </dsp:txXfrm>
    </dsp:sp>
    <dsp:sp modelId="{E7A3C275-4BE2-4CF8-AD6A-5CBE2C97C545}">
      <dsp:nvSpPr>
        <dsp:cNvPr id="0" name=""/>
        <dsp:cNvSpPr/>
      </dsp:nvSpPr>
      <dsp:spPr>
        <a:xfrm>
          <a:off x="4516326" y="3887363"/>
          <a:ext cx="3893533" cy="621366"/>
        </a:xfrm>
        <a:prstGeom prst="rect">
          <a:avLst/>
        </a:prstGeom>
        <a:solidFill>
          <a:schemeClr val="accent1">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TW" altLang="en-US" sz="2800" b="1" kern="1200" dirty="0" smtClean="0">
              <a:solidFill>
                <a:schemeClr val="tx1"/>
              </a:solidFill>
            </a:rPr>
            <a:t>教練講師訓練教學費</a:t>
          </a:r>
          <a:endParaRPr lang="zh-TW" altLang="en-US" sz="2800" b="1" kern="1200" dirty="0">
            <a:solidFill>
              <a:schemeClr val="tx1"/>
            </a:solidFill>
          </a:endParaRPr>
        </a:p>
      </dsp:txBody>
      <dsp:txXfrm>
        <a:off x="4516326" y="3887363"/>
        <a:ext cx="3893533" cy="621366"/>
      </dsp:txXfrm>
    </dsp:sp>
    <dsp:sp modelId="{B0595C1E-5F44-4A1D-95C8-AB3049E3DAC9}">
      <dsp:nvSpPr>
        <dsp:cNvPr id="0" name=""/>
        <dsp:cNvSpPr/>
      </dsp:nvSpPr>
      <dsp:spPr>
        <a:xfrm>
          <a:off x="4516326" y="4664071"/>
          <a:ext cx="3893533" cy="621366"/>
        </a:xfrm>
        <a:prstGeom prst="rect">
          <a:avLst/>
        </a:prstGeom>
        <a:solidFill>
          <a:schemeClr val="accent1">
            <a:lumMod val="20000"/>
            <a:lumOff val="8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TW" altLang="en-US" sz="2800" b="1" kern="1200" dirty="0" smtClean="0">
              <a:solidFill>
                <a:schemeClr val="tx1"/>
              </a:solidFill>
            </a:rPr>
            <a:t>訓練雜支費</a:t>
          </a:r>
          <a:r>
            <a:rPr lang="en-US" altLang="zh-TW" sz="2800" b="1" kern="1200" dirty="0" smtClean="0">
              <a:solidFill>
                <a:schemeClr val="tx1"/>
              </a:solidFill>
            </a:rPr>
            <a:t>(</a:t>
          </a:r>
          <a:r>
            <a:rPr lang="zh-TW" altLang="en-US" sz="2800" b="1" kern="1200" dirty="0" smtClean="0">
              <a:solidFill>
                <a:schemeClr val="tx1"/>
              </a:solidFill>
            </a:rPr>
            <a:t>含回訓</a:t>
          </a:r>
          <a:r>
            <a:rPr lang="en-US" altLang="zh-TW" sz="2800" b="1" kern="1200" dirty="0" smtClean="0">
              <a:solidFill>
                <a:schemeClr val="tx1"/>
              </a:solidFill>
            </a:rPr>
            <a:t>)</a:t>
          </a:r>
        </a:p>
      </dsp:txBody>
      <dsp:txXfrm>
        <a:off x="4516326" y="4664071"/>
        <a:ext cx="3893533" cy="621366"/>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0.20998</cdr:x>
      <cdr:y>0.59557</cdr:y>
    </cdr:from>
    <cdr:to>
      <cdr:x>0.23499</cdr:x>
      <cdr:y>0.72448</cdr:y>
    </cdr:to>
    <cdr:sp macro="" textlink="">
      <cdr:nvSpPr>
        <cdr:cNvPr id="2" name="右大括弧 1"/>
        <cdr:cNvSpPr/>
      </cdr:nvSpPr>
      <cdr:spPr>
        <a:xfrm xmlns:a="http://schemas.openxmlformats.org/drawingml/2006/main" rot="10800000">
          <a:off x="1788032" y="2904490"/>
          <a:ext cx="212978" cy="628650"/>
        </a:xfrm>
        <a:prstGeom xmlns:a="http://schemas.openxmlformats.org/drawingml/2006/main" prst="rightBrace">
          <a:avLst/>
        </a:prstGeom>
        <a:ln xmlns:a="http://schemas.openxmlformats.org/drawingml/2006/main" w="1905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endParaRPr lang="zh-TW" altLang="en-US"/>
        </a:p>
      </cdr:txBody>
    </cdr:sp>
  </cdr:relSizeAnchor>
  <cdr:relSizeAnchor xmlns:cdr="http://schemas.openxmlformats.org/drawingml/2006/chartDrawing">
    <cdr:from>
      <cdr:x>0.5</cdr:x>
      <cdr:y>0.58906</cdr:y>
    </cdr:from>
    <cdr:to>
      <cdr:x>0.60738</cdr:x>
      <cdr:y>0.73854</cdr:y>
    </cdr:to>
    <cdr:sp macro="" textlink="">
      <cdr:nvSpPr>
        <cdr:cNvPr id="3" name="文字方塊 2"/>
        <cdr:cNvSpPr txBox="1"/>
      </cdr:nvSpPr>
      <cdr:spPr>
        <a:xfrm xmlns:a="http://schemas.openxmlformats.org/drawingml/2006/main">
          <a:off x="4257675" y="2872740"/>
          <a:ext cx="914400" cy="72898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zh-TW" altLang="en-US" sz="2000" dirty="0" smtClean="0"/>
            <a:t>共同分攤</a:t>
          </a:r>
          <a:endParaRPr lang="en-US" altLang="zh-TW" sz="2000" dirty="0" smtClean="0"/>
        </a:p>
        <a:p xmlns:a="http://schemas.openxmlformats.org/drawingml/2006/main">
          <a:pPr algn="ctr"/>
          <a:r>
            <a:rPr lang="zh-TW" altLang="en-US" sz="2000" dirty="0" smtClean="0"/>
            <a:t>固定成本項目</a:t>
          </a:r>
          <a:endParaRPr lang="en-US" altLang="zh-TW" sz="2000" dirty="0" smtClean="0"/>
        </a:p>
      </cdr:txBody>
    </cdr:sp>
  </cdr:relSizeAnchor>
  <cdr:relSizeAnchor xmlns:cdr="http://schemas.openxmlformats.org/drawingml/2006/chartDrawing">
    <cdr:from>
      <cdr:x>0.60513</cdr:x>
      <cdr:y>0.60756</cdr:y>
    </cdr:from>
    <cdr:to>
      <cdr:x>0.67511</cdr:x>
      <cdr:y>0.72448</cdr:y>
    </cdr:to>
    <cdr:sp macro="" textlink="">
      <cdr:nvSpPr>
        <cdr:cNvPr id="4" name="右大括弧 3"/>
        <cdr:cNvSpPr/>
      </cdr:nvSpPr>
      <cdr:spPr>
        <a:xfrm xmlns:a="http://schemas.openxmlformats.org/drawingml/2006/main" rot="10800000">
          <a:off x="5152897" y="2962946"/>
          <a:ext cx="595885" cy="570194"/>
        </a:xfrm>
        <a:prstGeom xmlns:a="http://schemas.openxmlformats.org/drawingml/2006/main" prst="rightBrace">
          <a:avLst/>
        </a:prstGeom>
        <a:ln xmlns:a="http://schemas.openxmlformats.org/drawingml/2006/main" w="1905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endParaRPr lang="zh-TW" altLang="en-US"/>
        </a:p>
      </cdr:txBody>
    </cdr:sp>
  </cdr:relSizeAnchor>
</c:userShapes>
</file>

<file path=ppt/drawings/drawing2.xml><?xml version="1.0" encoding="utf-8"?>
<c:userShapes xmlns:c="http://schemas.openxmlformats.org/drawingml/2006/chart">
  <cdr:relSizeAnchor xmlns:cdr="http://schemas.openxmlformats.org/drawingml/2006/chartDrawing">
    <cdr:from>
      <cdr:x>0.2923</cdr:x>
      <cdr:y>0.71162</cdr:y>
    </cdr:from>
    <cdr:to>
      <cdr:x>0.95754</cdr:x>
      <cdr:y>0.71162</cdr:y>
    </cdr:to>
    <cdr:cxnSp macro="">
      <cdr:nvCxnSpPr>
        <cdr:cNvPr id="3" name="直線接點 2"/>
        <cdr:cNvCxnSpPr/>
      </cdr:nvCxnSpPr>
      <cdr:spPr>
        <a:xfrm xmlns:a="http://schemas.openxmlformats.org/drawingml/2006/main">
          <a:off x="1325880" y="4626864"/>
          <a:ext cx="3017520" cy="0"/>
        </a:xfrm>
        <a:prstGeom xmlns:a="http://schemas.openxmlformats.org/drawingml/2006/main" prst="line">
          <a:avLst/>
        </a:prstGeom>
        <a:ln xmlns:a="http://schemas.openxmlformats.org/drawingml/2006/main" w="19050">
          <a:solidFill>
            <a:srgbClr val="FF0000"/>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zh-TW" altLang="en-US"/>
          </a:p>
        </p:txBody>
      </p:sp>
      <p:sp>
        <p:nvSpPr>
          <p:cNvPr id="3" name="日期版面配置區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DE15668C-0C82-4F39-A553-4359A60B29C6}" type="datetimeFigureOut">
              <a:rPr lang="zh-TW" altLang="en-US" smtClean="0"/>
              <a:t>2017/12/27</a:t>
            </a:fld>
            <a:endParaRPr lang="zh-TW" altLang="en-US"/>
          </a:p>
        </p:txBody>
      </p:sp>
      <p:sp>
        <p:nvSpPr>
          <p:cNvPr id="4" name="投影片圖像版面配置區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zh-TW" altLang="en-US"/>
          </a:p>
        </p:txBody>
      </p:sp>
      <p:sp>
        <p:nvSpPr>
          <p:cNvPr id="5" name="備忘稿版面配置區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zh-TW" altLang="en-US"/>
          </a:p>
        </p:txBody>
      </p:sp>
      <p:sp>
        <p:nvSpPr>
          <p:cNvPr id="7" name="投影片編號版面配置區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32646820-CEC7-4D64-89E4-2120261BB3D0}" type="slidenum">
              <a:rPr lang="zh-TW" altLang="en-US" smtClean="0"/>
              <a:t>‹#›</a:t>
            </a:fld>
            <a:endParaRPr lang="zh-TW" altLang="en-US"/>
          </a:p>
        </p:txBody>
      </p:sp>
    </p:spTree>
    <p:extLst>
      <p:ext uri="{BB962C8B-B14F-4D97-AF65-F5344CB8AC3E}">
        <p14:creationId xmlns:p14="http://schemas.microsoft.com/office/powerpoint/2010/main" val="2989402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lvl1pPr>
              <a:defRPr sz="1600">
                <a:solidFill>
                  <a:schemeClr val="tx1"/>
                </a:solidFill>
              </a:defRPr>
            </a:lvl1pPr>
          </a:lstStyle>
          <a:p>
            <a:r>
              <a:rPr lang="en-US" altLang="zh-TW" smtClean="0"/>
              <a:t>2017/12/27</a:t>
            </a:r>
            <a:endParaRPr lang="zh-TW" altLang="en-US" dirty="0"/>
          </a:p>
        </p:txBody>
      </p:sp>
      <p:sp>
        <p:nvSpPr>
          <p:cNvPr id="5" name="Footer Placeholder 4"/>
          <p:cNvSpPr>
            <a:spLocks noGrp="1"/>
          </p:cNvSpPr>
          <p:nvPr>
            <p:ph type="ftr" sz="quarter" idx="11"/>
          </p:nvPr>
        </p:nvSpPr>
        <p:spPr/>
        <p:txBody>
          <a:bodyPr/>
          <a:lstStyle/>
          <a:p>
            <a:r>
              <a:rPr lang="zh-TW" altLang="en-US" smtClean="0"/>
              <a:t>結案報告審查</a:t>
            </a:r>
            <a:endParaRPr lang="zh-TW" altLang="en-US"/>
          </a:p>
        </p:txBody>
      </p:sp>
      <p:sp>
        <p:nvSpPr>
          <p:cNvPr id="6" name="Slide Number Placeholder 5"/>
          <p:cNvSpPr>
            <a:spLocks noGrp="1"/>
          </p:cNvSpPr>
          <p:nvPr>
            <p:ph type="sldNum" sz="quarter" idx="12"/>
          </p:nvPr>
        </p:nvSpPr>
        <p:spPr/>
        <p:txBody>
          <a:bodyPr/>
          <a:lstStyle/>
          <a:p>
            <a:fld id="{F688EF0F-1E8C-46BE-86C2-BF22DDC525AE}" type="slidenum">
              <a:rPr lang="zh-TW" altLang="en-US" smtClean="0"/>
              <a:t>‹#›</a:t>
            </a:fld>
            <a:endParaRPr lang="zh-TW" altLang="en-US"/>
          </a:p>
        </p:txBody>
      </p:sp>
    </p:spTree>
    <p:extLst>
      <p:ext uri="{BB962C8B-B14F-4D97-AF65-F5344CB8AC3E}">
        <p14:creationId xmlns:p14="http://schemas.microsoft.com/office/powerpoint/2010/main" val="34062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r>
              <a:rPr lang="en-US" altLang="zh-TW" smtClean="0"/>
              <a:t>2017/12/27</a:t>
            </a:r>
            <a:endParaRPr lang="zh-TW" altLang="en-US"/>
          </a:p>
        </p:txBody>
      </p:sp>
      <p:sp>
        <p:nvSpPr>
          <p:cNvPr id="5" name="Footer Placeholder 4"/>
          <p:cNvSpPr>
            <a:spLocks noGrp="1"/>
          </p:cNvSpPr>
          <p:nvPr>
            <p:ph type="ftr" sz="quarter" idx="11"/>
          </p:nvPr>
        </p:nvSpPr>
        <p:spPr/>
        <p:txBody>
          <a:bodyPr/>
          <a:lstStyle/>
          <a:p>
            <a:r>
              <a:rPr lang="zh-TW" altLang="en-US" smtClean="0"/>
              <a:t>結案報告審查</a:t>
            </a:r>
            <a:endParaRPr lang="zh-TW" altLang="en-US"/>
          </a:p>
        </p:txBody>
      </p:sp>
      <p:sp>
        <p:nvSpPr>
          <p:cNvPr id="6" name="Slide Number Placeholder 5"/>
          <p:cNvSpPr>
            <a:spLocks noGrp="1"/>
          </p:cNvSpPr>
          <p:nvPr>
            <p:ph type="sldNum" sz="quarter" idx="12"/>
          </p:nvPr>
        </p:nvSpPr>
        <p:spPr/>
        <p:txBody>
          <a:bodyPr/>
          <a:lstStyle/>
          <a:p>
            <a:fld id="{F688EF0F-1E8C-46BE-86C2-BF22DDC525AE}" type="slidenum">
              <a:rPr lang="zh-TW" altLang="en-US" smtClean="0"/>
              <a:t>‹#›</a:t>
            </a:fld>
            <a:endParaRPr lang="zh-TW" altLang="en-US"/>
          </a:p>
        </p:txBody>
      </p:sp>
    </p:spTree>
    <p:extLst>
      <p:ext uri="{BB962C8B-B14F-4D97-AF65-F5344CB8AC3E}">
        <p14:creationId xmlns:p14="http://schemas.microsoft.com/office/powerpoint/2010/main" val="1672109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r>
              <a:rPr lang="en-US" altLang="zh-TW" smtClean="0"/>
              <a:t>2017/12/27</a:t>
            </a:r>
            <a:endParaRPr lang="zh-TW" altLang="en-US"/>
          </a:p>
        </p:txBody>
      </p:sp>
      <p:sp>
        <p:nvSpPr>
          <p:cNvPr id="5" name="Footer Placeholder 4"/>
          <p:cNvSpPr>
            <a:spLocks noGrp="1"/>
          </p:cNvSpPr>
          <p:nvPr>
            <p:ph type="ftr" sz="quarter" idx="11"/>
          </p:nvPr>
        </p:nvSpPr>
        <p:spPr/>
        <p:txBody>
          <a:bodyPr/>
          <a:lstStyle/>
          <a:p>
            <a:r>
              <a:rPr lang="zh-TW" altLang="en-US" smtClean="0"/>
              <a:t>結案報告審查</a:t>
            </a:r>
            <a:endParaRPr lang="zh-TW" altLang="en-US"/>
          </a:p>
        </p:txBody>
      </p:sp>
      <p:sp>
        <p:nvSpPr>
          <p:cNvPr id="6" name="Slide Number Placeholder 5"/>
          <p:cNvSpPr>
            <a:spLocks noGrp="1"/>
          </p:cNvSpPr>
          <p:nvPr>
            <p:ph type="sldNum" sz="quarter" idx="12"/>
          </p:nvPr>
        </p:nvSpPr>
        <p:spPr/>
        <p:txBody>
          <a:bodyPr/>
          <a:lstStyle/>
          <a:p>
            <a:fld id="{F688EF0F-1E8C-46BE-86C2-BF22DDC525AE}" type="slidenum">
              <a:rPr lang="zh-TW" altLang="en-US" smtClean="0"/>
              <a:t>‹#›</a:t>
            </a:fld>
            <a:endParaRPr lang="zh-TW" altLang="en-US"/>
          </a:p>
        </p:txBody>
      </p:sp>
    </p:spTree>
    <p:extLst>
      <p:ext uri="{BB962C8B-B14F-4D97-AF65-F5344CB8AC3E}">
        <p14:creationId xmlns:p14="http://schemas.microsoft.com/office/powerpoint/2010/main" val="3007746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Date Placeholder 3"/>
          <p:cNvSpPr>
            <a:spLocks noGrp="1"/>
          </p:cNvSpPr>
          <p:nvPr>
            <p:ph type="dt" sz="half" idx="10"/>
          </p:nvPr>
        </p:nvSpPr>
        <p:spPr/>
        <p:txBody>
          <a:bodyPr/>
          <a:lstStyle>
            <a:lvl1pPr>
              <a:defRPr sz="1600">
                <a:solidFill>
                  <a:schemeClr val="tx1"/>
                </a:solidFill>
              </a:defRPr>
            </a:lvl1pPr>
          </a:lstStyle>
          <a:p>
            <a:r>
              <a:rPr lang="en-US" altLang="zh-TW" smtClean="0"/>
              <a:t>2017/12/27</a:t>
            </a:r>
            <a:endParaRPr lang="zh-TW" altLang="en-US"/>
          </a:p>
        </p:txBody>
      </p:sp>
      <p:sp>
        <p:nvSpPr>
          <p:cNvPr id="5" name="Footer Placeholder 4"/>
          <p:cNvSpPr>
            <a:spLocks noGrp="1"/>
          </p:cNvSpPr>
          <p:nvPr>
            <p:ph type="ftr" sz="quarter" idx="11"/>
          </p:nvPr>
        </p:nvSpPr>
        <p:spPr/>
        <p:txBody>
          <a:bodyPr/>
          <a:lstStyle/>
          <a:p>
            <a:r>
              <a:rPr lang="zh-TW" altLang="en-US" dirty="0" smtClean="0"/>
              <a:t>結案報告審查</a:t>
            </a:r>
            <a:endParaRPr lang="zh-TW" altLang="en-US" dirty="0"/>
          </a:p>
        </p:txBody>
      </p:sp>
      <p:sp>
        <p:nvSpPr>
          <p:cNvPr id="6" name="Slide Number Placeholder 5"/>
          <p:cNvSpPr>
            <a:spLocks noGrp="1"/>
          </p:cNvSpPr>
          <p:nvPr>
            <p:ph type="sldNum" sz="quarter" idx="12"/>
          </p:nvPr>
        </p:nvSpPr>
        <p:spPr/>
        <p:txBody>
          <a:bodyPr/>
          <a:lstStyle/>
          <a:p>
            <a:fld id="{F688EF0F-1E8C-46BE-86C2-BF22DDC525AE}" type="slidenum">
              <a:rPr lang="zh-TW" altLang="en-US" smtClean="0"/>
              <a:t>‹#›</a:t>
            </a:fld>
            <a:endParaRPr lang="zh-TW" altLang="en-US"/>
          </a:p>
        </p:txBody>
      </p:sp>
    </p:spTree>
    <p:extLst>
      <p:ext uri="{BB962C8B-B14F-4D97-AF65-F5344CB8AC3E}">
        <p14:creationId xmlns:p14="http://schemas.microsoft.com/office/powerpoint/2010/main" val="1013731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lvl1pPr>
              <a:defRPr sz="1600">
                <a:solidFill>
                  <a:schemeClr val="tx1"/>
                </a:solidFill>
              </a:defRPr>
            </a:lvl1pPr>
          </a:lstStyle>
          <a:p>
            <a:r>
              <a:rPr lang="en-US" altLang="zh-TW" smtClean="0"/>
              <a:t>2017/12/27</a:t>
            </a:r>
            <a:endParaRPr lang="zh-TW" altLang="en-US"/>
          </a:p>
        </p:txBody>
      </p:sp>
      <p:sp>
        <p:nvSpPr>
          <p:cNvPr id="5" name="Footer Placeholder 4"/>
          <p:cNvSpPr>
            <a:spLocks noGrp="1"/>
          </p:cNvSpPr>
          <p:nvPr>
            <p:ph type="ftr" sz="quarter" idx="11"/>
          </p:nvPr>
        </p:nvSpPr>
        <p:spPr/>
        <p:txBody>
          <a:bodyPr/>
          <a:lstStyle/>
          <a:p>
            <a:r>
              <a:rPr lang="zh-TW" altLang="en-US" smtClean="0"/>
              <a:t>結案報告審查</a:t>
            </a:r>
            <a:endParaRPr lang="zh-TW" altLang="en-US"/>
          </a:p>
        </p:txBody>
      </p:sp>
      <p:sp>
        <p:nvSpPr>
          <p:cNvPr id="6" name="Slide Number Placeholder 5"/>
          <p:cNvSpPr>
            <a:spLocks noGrp="1"/>
          </p:cNvSpPr>
          <p:nvPr>
            <p:ph type="sldNum" sz="quarter" idx="12"/>
          </p:nvPr>
        </p:nvSpPr>
        <p:spPr/>
        <p:txBody>
          <a:bodyPr/>
          <a:lstStyle/>
          <a:p>
            <a:fld id="{F688EF0F-1E8C-46BE-86C2-BF22DDC525AE}" type="slidenum">
              <a:rPr lang="zh-TW" altLang="en-US" smtClean="0"/>
              <a:t>‹#›</a:t>
            </a:fld>
            <a:endParaRPr lang="zh-TW" altLang="en-US"/>
          </a:p>
        </p:txBody>
      </p:sp>
    </p:spTree>
    <p:extLst>
      <p:ext uri="{BB962C8B-B14F-4D97-AF65-F5344CB8AC3E}">
        <p14:creationId xmlns:p14="http://schemas.microsoft.com/office/powerpoint/2010/main" val="3246518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r>
              <a:rPr lang="en-US" altLang="zh-TW" smtClean="0"/>
              <a:t>2017/12/27</a:t>
            </a:r>
            <a:endParaRPr lang="zh-TW" altLang="en-US"/>
          </a:p>
        </p:txBody>
      </p:sp>
      <p:sp>
        <p:nvSpPr>
          <p:cNvPr id="6" name="Footer Placeholder 5"/>
          <p:cNvSpPr>
            <a:spLocks noGrp="1"/>
          </p:cNvSpPr>
          <p:nvPr>
            <p:ph type="ftr" sz="quarter" idx="11"/>
          </p:nvPr>
        </p:nvSpPr>
        <p:spPr/>
        <p:txBody>
          <a:bodyPr/>
          <a:lstStyle/>
          <a:p>
            <a:r>
              <a:rPr lang="zh-TW" altLang="en-US" smtClean="0"/>
              <a:t>結案報告審查</a:t>
            </a:r>
            <a:endParaRPr lang="zh-TW" altLang="en-US"/>
          </a:p>
        </p:txBody>
      </p:sp>
      <p:sp>
        <p:nvSpPr>
          <p:cNvPr id="7" name="Slide Number Placeholder 6"/>
          <p:cNvSpPr>
            <a:spLocks noGrp="1"/>
          </p:cNvSpPr>
          <p:nvPr>
            <p:ph type="sldNum" sz="quarter" idx="12"/>
          </p:nvPr>
        </p:nvSpPr>
        <p:spPr/>
        <p:txBody>
          <a:bodyPr/>
          <a:lstStyle/>
          <a:p>
            <a:fld id="{F688EF0F-1E8C-46BE-86C2-BF22DDC525AE}" type="slidenum">
              <a:rPr lang="zh-TW" altLang="en-US" smtClean="0"/>
              <a:t>‹#›</a:t>
            </a:fld>
            <a:endParaRPr lang="zh-TW" altLang="en-US"/>
          </a:p>
        </p:txBody>
      </p:sp>
    </p:spTree>
    <p:extLst>
      <p:ext uri="{BB962C8B-B14F-4D97-AF65-F5344CB8AC3E}">
        <p14:creationId xmlns:p14="http://schemas.microsoft.com/office/powerpoint/2010/main" val="2324467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r>
              <a:rPr lang="en-US" altLang="zh-TW" smtClean="0"/>
              <a:t>2017/12/27</a:t>
            </a:r>
            <a:endParaRPr lang="zh-TW" altLang="en-US"/>
          </a:p>
        </p:txBody>
      </p:sp>
      <p:sp>
        <p:nvSpPr>
          <p:cNvPr id="8" name="Footer Placeholder 7"/>
          <p:cNvSpPr>
            <a:spLocks noGrp="1"/>
          </p:cNvSpPr>
          <p:nvPr>
            <p:ph type="ftr" sz="quarter" idx="11"/>
          </p:nvPr>
        </p:nvSpPr>
        <p:spPr/>
        <p:txBody>
          <a:bodyPr/>
          <a:lstStyle/>
          <a:p>
            <a:r>
              <a:rPr lang="zh-TW" altLang="en-US" smtClean="0"/>
              <a:t>結案報告審查</a:t>
            </a:r>
            <a:endParaRPr lang="zh-TW" altLang="en-US"/>
          </a:p>
        </p:txBody>
      </p:sp>
      <p:sp>
        <p:nvSpPr>
          <p:cNvPr id="9" name="Slide Number Placeholder 8"/>
          <p:cNvSpPr>
            <a:spLocks noGrp="1"/>
          </p:cNvSpPr>
          <p:nvPr>
            <p:ph type="sldNum" sz="quarter" idx="12"/>
          </p:nvPr>
        </p:nvSpPr>
        <p:spPr/>
        <p:txBody>
          <a:bodyPr/>
          <a:lstStyle/>
          <a:p>
            <a:fld id="{F688EF0F-1E8C-46BE-86C2-BF22DDC525AE}" type="slidenum">
              <a:rPr lang="zh-TW" altLang="en-US" smtClean="0"/>
              <a:t>‹#›</a:t>
            </a:fld>
            <a:endParaRPr lang="zh-TW" altLang="en-US"/>
          </a:p>
        </p:txBody>
      </p:sp>
    </p:spTree>
    <p:extLst>
      <p:ext uri="{BB962C8B-B14F-4D97-AF65-F5344CB8AC3E}">
        <p14:creationId xmlns:p14="http://schemas.microsoft.com/office/powerpoint/2010/main" val="4051041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r>
              <a:rPr lang="en-US" altLang="zh-TW" smtClean="0"/>
              <a:t>2017/12/27</a:t>
            </a:r>
            <a:endParaRPr lang="zh-TW" altLang="en-US"/>
          </a:p>
        </p:txBody>
      </p:sp>
      <p:sp>
        <p:nvSpPr>
          <p:cNvPr id="4" name="Footer Placeholder 3"/>
          <p:cNvSpPr>
            <a:spLocks noGrp="1"/>
          </p:cNvSpPr>
          <p:nvPr>
            <p:ph type="ftr" sz="quarter" idx="11"/>
          </p:nvPr>
        </p:nvSpPr>
        <p:spPr/>
        <p:txBody>
          <a:bodyPr/>
          <a:lstStyle/>
          <a:p>
            <a:r>
              <a:rPr lang="zh-TW" altLang="en-US" smtClean="0"/>
              <a:t>結案報告審查</a:t>
            </a:r>
            <a:endParaRPr lang="zh-TW" altLang="en-US"/>
          </a:p>
        </p:txBody>
      </p:sp>
      <p:sp>
        <p:nvSpPr>
          <p:cNvPr id="5" name="Slide Number Placeholder 4"/>
          <p:cNvSpPr>
            <a:spLocks noGrp="1"/>
          </p:cNvSpPr>
          <p:nvPr>
            <p:ph type="sldNum" sz="quarter" idx="12"/>
          </p:nvPr>
        </p:nvSpPr>
        <p:spPr/>
        <p:txBody>
          <a:bodyPr/>
          <a:lstStyle/>
          <a:p>
            <a:fld id="{F688EF0F-1E8C-46BE-86C2-BF22DDC525AE}" type="slidenum">
              <a:rPr lang="zh-TW" altLang="en-US" smtClean="0"/>
              <a:t>‹#›</a:t>
            </a:fld>
            <a:endParaRPr lang="zh-TW" altLang="en-US"/>
          </a:p>
        </p:txBody>
      </p:sp>
    </p:spTree>
    <p:extLst>
      <p:ext uri="{BB962C8B-B14F-4D97-AF65-F5344CB8AC3E}">
        <p14:creationId xmlns:p14="http://schemas.microsoft.com/office/powerpoint/2010/main" val="17796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zh-TW" smtClean="0"/>
              <a:t>2017/12/27</a:t>
            </a:r>
            <a:endParaRPr lang="zh-TW" altLang="en-US"/>
          </a:p>
        </p:txBody>
      </p:sp>
      <p:sp>
        <p:nvSpPr>
          <p:cNvPr id="3" name="Footer Placeholder 2"/>
          <p:cNvSpPr>
            <a:spLocks noGrp="1"/>
          </p:cNvSpPr>
          <p:nvPr>
            <p:ph type="ftr" sz="quarter" idx="11"/>
          </p:nvPr>
        </p:nvSpPr>
        <p:spPr/>
        <p:txBody>
          <a:bodyPr/>
          <a:lstStyle/>
          <a:p>
            <a:r>
              <a:rPr lang="zh-TW" altLang="en-US" smtClean="0"/>
              <a:t>結案報告審查</a:t>
            </a:r>
            <a:endParaRPr lang="zh-TW" altLang="en-US"/>
          </a:p>
        </p:txBody>
      </p:sp>
      <p:sp>
        <p:nvSpPr>
          <p:cNvPr id="4" name="Slide Number Placeholder 3"/>
          <p:cNvSpPr>
            <a:spLocks noGrp="1"/>
          </p:cNvSpPr>
          <p:nvPr>
            <p:ph type="sldNum" sz="quarter" idx="12"/>
          </p:nvPr>
        </p:nvSpPr>
        <p:spPr/>
        <p:txBody>
          <a:bodyPr/>
          <a:lstStyle/>
          <a:p>
            <a:fld id="{F688EF0F-1E8C-46BE-86C2-BF22DDC525AE}" type="slidenum">
              <a:rPr lang="zh-TW" altLang="en-US" smtClean="0"/>
              <a:t>‹#›</a:t>
            </a:fld>
            <a:endParaRPr lang="zh-TW" altLang="en-US"/>
          </a:p>
        </p:txBody>
      </p:sp>
    </p:spTree>
    <p:extLst>
      <p:ext uri="{BB962C8B-B14F-4D97-AF65-F5344CB8AC3E}">
        <p14:creationId xmlns:p14="http://schemas.microsoft.com/office/powerpoint/2010/main" val="24031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r>
              <a:rPr lang="en-US" altLang="zh-TW" smtClean="0"/>
              <a:t>2017/12/27</a:t>
            </a:r>
            <a:endParaRPr lang="zh-TW" altLang="en-US"/>
          </a:p>
        </p:txBody>
      </p:sp>
      <p:sp>
        <p:nvSpPr>
          <p:cNvPr id="6" name="Footer Placeholder 5"/>
          <p:cNvSpPr>
            <a:spLocks noGrp="1"/>
          </p:cNvSpPr>
          <p:nvPr>
            <p:ph type="ftr" sz="quarter" idx="11"/>
          </p:nvPr>
        </p:nvSpPr>
        <p:spPr/>
        <p:txBody>
          <a:bodyPr/>
          <a:lstStyle/>
          <a:p>
            <a:r>
              <a:rPr lang="zh-TW" altLang="en-US" smtClean="0"/>
              <a:t>結案報告審查</a:t>
            </a:r>
            <a:endParaRPr lang="zh-TW" altLang="en-US"/>
          </a:p>
        </p:txBody>
      </p:sp>
      <p:sp>
        <p:nvSpPr>
          <p:cNvPr id="7" name="Slide Number Placeholder 6"/>
          <p:cNvSpPr>
            <a:spLocks noGrp="1"/>
          </p:cNvSpPr>
          <p:nvPr>
            <p:ph type="sldNum" sz="quarter" idx="12"/>
          </p:nvPr>
        </p:nvSpPr>
        <p:spPr/>
        <p:txBody>
          <a:bodyPr/>
          <a:lstStyle/>
          <a:p>
            <a:fld id="{F688EF0F-1E8C-46BE-86C2-BF22DDC525AE}" type="slidenum">
              <a:rPr lang="zh-TW" altLang="en-US" smtClean="0"/>
              <a:t>‹#›</a:t>
            </a:fld>
            <a:endParaRPr lang="zh-TW" altLang="en-US"/>
          </a:p>
        </p:txBody>
      </p:sp>
    </p:spTree>
    <p:extLst>
      <p:ext uri="{BB962C8B-B14F-4D97-AF65-F5344CB8AC3E}">
        <p14:creationId xmlns:p14="http://schemas.microsoft.com/office/powerpoint/2010/main" val="3441131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r>
              <a:rPr lang="en-US" altLang="zh-TW" smtClean="0"/>
              <a:t>2017/12/27</a:t>
            </a:r>
            <a:endParaRPr lang="zh-TW" altLang="en-US"/>
          </a:p>
        </p:txBody>
      </p:sp>
      <p:sp>
        <p:nvSpPr>
          <p:cNvPr id="6" name="Footer Placeholder 5"/>
          <p:cNvSpPr>
            <a:spLocks noGrp="1"/>
          </p:cNvSpPr>
          <p:nvPr>
            <p:ph type="ftr" sz="quarter" idx="11"/>
          </p:nvPr>
        </p:nvSpPr>
        <p:spPr/>
        <p:txBody>
          <a:bodyPr/>
          <a:lstStyle/>
          <a:p>
            <a:r>
              <a:rPr lang="zh-TW" altLang="en-US" smtClean="0"/>
              <a:t>結案報告審查</a:t>
            </a:r>
            <a:endParaRPr lang="zh-TW" altLang="en-US"/>
          </a:p>
        </p:txBody>
      </p:sp>
      <p:sp>
        <p:nvSpPr>
          <p:cNvPr id="7" name="Slide Number Placeholder 6"/>
          <p:cNvSpPr>
            <a:spLocks noGrp="1"/>
          </p:cNvSpPr>
          <p:nvPr>
            <p:ph type="sldNum" sz="quarter" idx="12"/>
          </p:nvPr>
        </p:nvSpPr>
        <p:spPr/>
        <p:txBody>
          <a:bodyPr/>
          <a:lstStyle/>
          <a:p>
            <a:fld id="{F688EF0F-1E8C-46BE-86C2-BF22DDC525AE}" type="slidenum">
              <a:rPr lang="zh-TW" altLang="en-US" smtClean="0"/>
              <a:t>‹#›</a:t>
            </a:fld>
            <a:endParaRPr lang="zh-TW" altLang="en-US"/>
          </a:p>
        </p:txBody>
      </p:sp>
    </p:spTree>
    <p:extLst>
      <p:ext uri="{BB962C8B-B14F-4D97-AF65-F5344CB8AC3E}">
        <p14:creationId xmlns:p14="http://schemas.microsoft.com/office/powerpoint/2010/main" val="247052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1">
                <a:lumMod val="95000"/>
              </a:schemeClr>
            </a:gs>
            <a:gs pos="100000">
              <a:schemeClr val="bg1">
                <a:lumMod val="75000"/>
              </a:schemeClr>
            </a:gs>
          </a:gsLst>
          <a:lin ang="5400000" scaled="1"/>
        </a:gradFill>
        <a:effectLst/>
      </p:bgPr>
    </p:bg>
    <p:spTree>
      <p:nvGrpSpPr>
        <p:cNvPr id="1" name=""/>
        <p:cNvGrpSpPr/>
        <p:nvPr/>
      </p:nvGrpSpPr>
      <p:grpSpPr>
        <a:xfrm>
          <a:off x="0" y="0"/>
          <a:ext cx="0" cy="0"/>
          <a:chOff x="0" y="0"/>
          <a:chExt cx="0" cy="0"/>
        </a:xfrm>
      </p:grpSpPr>
      <p:sp>
        <p:nvSpPr>
          <p:cNvPr id="7" name="矩形 6"/>
          <p:cNvSpPr/>
          <p:nvPr userDrawn="1"/>
        </p:nvSpPr>
        <p:spPr>
          <a:xfrm>
            <a:off x="0" y="6501901"/>
            <a:ext cx="9144000" cy="356099"/>
          </a:xfrm>
          <a:prstGeom prst="rect">
            <a:avLst/>
          </a:prstGeom>
          <a:gradFill flip="none" rotWithShape="1">
            <a:gsLst>
              <a:gs pos="0">
                <a:srgbClr val="6A5784">
                  <a:tint val="66000"/>
                  <a:satMod val="160000"/>
                </a:srgbClr>
              </a:gs>
              <a:gs pos="50000">
                <a:srgbClr val="6A5784">
                  <a:tint val="44500"/>
                  <a:satMod val="160000"/>
                </a:srgbClr>
              </a:gs>
              <a:gs pos="100000">
                <a:srgbClr val="6A5784">
                  <a:tint val="23500"/>
                  <a:satMod val="160000"/>
                </a:srgb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400" dirty="0">
              <a:solidFill>
                <a:schemeClr val="tx1"/>
              </a:solidFill>
            </a:endParaRPr>
          </a:p>
        </p:txBody>
      </p:sp>
      <p:sp>
        <p:nvSpPr>
          <p:cNvPr id="2" name="Title Placeholder 1"/>
          <p:cNvSpPr>
            <a:spLocks noGrp="1"/>
          </p:cNvSpPr>
          <p:nvPr>
            <p:ph type="title"/>
          </p:nvPr>
        </p:nvSpPr>
        <p:spPr>
          <a:xfrm>
            <a:off x="628650" y="365127"/>
            <a:ext cx="8515350" cy="773392"/>
          </a:xfrm>
          <a:prstGeom prst="rect">
            <a:avLst/>
          </a:prstGeom>
        </p:spPr>
        <p:txBody>
          <a:bodyPr vert="horz" lIns="91440" tIns="45720" rIns="91440" bIns="45720" rtlCol="0" anchor="ctr">
            <a:normAutofit/>
          </a:bodyPr>
          <a:lstStyle/>
          <a:p>
            <a:r>
              <a:rPr lang="zh-TW" altLang="en-US" dirty="0" smtClean="0"/>
              <a:t>按一下以編輯母片標題樣式</a:t>
            </a:r>
            <a:endParaRPr lang="en-US" dirty="0"/>
          </a:p>
        </p:txBody>
      </p:sp>
      <p:sp>
        <p:nvSpPr>
          <p:cNvPr id="3" name="Text Placeholder 2"/>
          <p:cNvSpPr>
            <a:spLocks noGrp="1"/>
          </p:cNvSpPr>
          <p:nvPr>
            <p:ph type="body" idx="1"/>
          </p:nvPr>
        </p:nvSpPr>
        <p:spPr>
          <a:xfrm>
            <a:off x="628650" y="1473201"/>
            <a:ext cx="8515350" cy="4876800"/>
          </a:xfrm>
          <a:prstGeom prst="rect">
            <a:avLst/>
          </a:prstGeom>
        </p:spPr>
        <p:txBody>
          <a:bodyPr vert="horz" lIns="91440" tIns="45720" rIns="91440" bIns="45720" rtlCol="0">
            <a:normAutofit/>
          </a:body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Date Placeholder 3"/>
          <p:cNvSpPr>
            <a:spLocks noGrp="1"/>
          </p:cNvSpPr>
          <p:nvPr>
            <p:ph type="dt" sz="half" idx="2"/>
          </p:nvPr>
        </p:nvSpPr>
        <p:spPr>
          <a:xfrm>
            <a:off x="628650" y="6501901"/>
            <a:ext cx="2057400" cy="356099"/>
          </a:xfrm>
          <a:prstGeom prst="rect">
            <a:avLst/>
          </a:prstGeom>
        </p:spPr>
        <p:txBody>
          <a:bodyPr vert="horz" lIns="91440" tIns="45720" rIns="91440" bIns="45720" rtlCol="0" anchor="ctr"/>
          <a:lstStyle>
            <a:lvl1pPr algn="l">
              <a:defRPr sz="1200" b="1">
                <a:solidFill>
                  <a:schemeClr val="tx1">
                    <a:tint val="75000"/>
                  </a:schemeClr>
                </a:solidFill>
                <a:latin typeface="Arial" panose="020B0604020202020204" pitchFamily="34" charset="0"/>
                <a:cs typeface="Arial" panose="020B0604020202020204" pitchFamily="34" charset="0"/>
              </a:defRPr>
            </a:lvl1pPr>
          </a:lstStyle>
          <a:p>
            <a:r>
              <a:rPr lang="en-US" altLang="zh-TW" sz="1600" dirty="0" smtClean="0">
                <a:solidFill>
                  <a:schemeClr val="tx1"/>
                </a:solidFill>
              </a:rPr>
              <a:t>2017/12/27</a:t>
            </a:r>
            <a:endParaRPr lang="zh-TW" altLang="en-US" sz="1600" dirty="0">
              <a:solidFill>
                <a:schemeClr val="tx1"/>
              </a:solidFill>
            </a:endParaRPr>
          </a:p>
        </p:txBody>
      </p:sp>
      <p:sp>
        <p:nvSpPr>
          <p:cNvPr id="5" name="Footer Placeholder 4"/>
          <p:cNvSpPr>
            <a:spLocks noGrp="1"/>
          </p:cNvSpPr>
          <p:nvPr>
            <p:ph type="ftr" sz="quarter" idx="3"/>
          </p:nvPr>
        </p:nvSpPr>
        <p:spPr>
          <a:xfrm>
            <a:off x="3028950" y="6501901"/>
            <a:ext cx="3086100" cy="356099"/>
          </a:xfrm>
          <a:prstGeom prst="rect">
            <a:avLst/>
          </a:prstGeom>
        </p:spPr>
        <p:txBody>
          <a:bodyPr vert="horz" lIns="91440" tIns="45720" rIns="91440" bIns="45720" rtlCol="0" anchor="ctr"/>
          <a:lstStyle>
            <a:lvl1pPr algn="ctr">
              <a:defRPr sz="1600" b="1">
                <a:solidFill>
                  <a:schemeClr val="tx1"/>
                </a:solidFill>
              </a:defRPr>
            </a:lvl1pPr>
          </a:lstStyle>
          <a:p>
            <a:r>
              <a:rPr lang="zh-TW" altLang="en-US" smtClean="0"/>
              <a:t>結案報告審查</a:t>
            </a:r>
            <a:endParaRPr lang="zh-TW" altLang="en-US" dirty="0"/>
          </a:p>
        </p:txBody>
      </p:sp>
      <p:sp>
        <p:nvSpPr>
          <p:cNvPr id="6" name="Slide Number Placeholder 5"/>
          <p:cNvSpPr>
            <a:spLocks noGrp="1"/>
          </p:cNvSpPr>
          <p:nvPr>
            <p:ph type="sldNum" sz="quarter" idx="4"/>
          </p:nvPr>
        </p:nvSpPr>
        <p:spPr>
          <a:xfrm>
            <a:off x="6457950" y="6501901"/>
            <a:ext cx="2057400" cy="356099"/>
          </a:xfrm>
          <a:prstGeom prst="rect">
            <a:avLst/>
          </a:prstGeom>
        </p:spPr>
        <p:txBody>
          <a:bodyPr vert="horz" lIns="91440" tIns="45720" rIns="91440" bIns="45720" rtlCol="0" anchor="ctr"/>
          <a:lstStyle>
            <a:lvl1pPr algn="r">
              <a:defRPr sz="1600" b="1">
                <a:solidFill>
                  <a:schemeClr val="tx1"/>
                </a:solidFill>
                <a:latin typeface="Arial Black" panose="020B0A04020102020204" pitchFamily="34" charset="0"/>
              </a:defRPr>
            </a:lvl1pPr>
          </a:lstStyle>
          <a:p>
            <a:fld id="{F688EF0F-1E8C-46BE-86C2-BF22DDC525AE}" type="slidenum">
              <a:rPr lang="zh-TW" altLang="en-US" smtClean="0"/>
              <a:pPr/>
              <a:t>‹#›</a:t>
            </a:fld>
            <a:endParaRPr lang="zh-TW" altLang="en-US" dirty="0"/>
          </a:p>
        </p:txBody>
      </p:sp>
    </p:spTree>
    <p:extLst>
      <p:ext uri="{BB962C8B-B14F-4D97-AF65-F5344CB8AC3E}">
        <p14:creationId xmlns:p14="http://schemas.microsoft.com/office/powerpoint/2010/main" val="3927453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800" b="1" kern="1200">
          <a:solidFill>
            <a:schemeClr val="tx1"/>
          </a:solidFill>
          <a:latin typeface="+mj-lt"/>
          <a:ea typeface="+mj-ea"/>
          <a:cs typeface="+mj-cs"/>
        </a:defRPr>
      </a:lvl1pPr>
    </p:titleStyle>
    <p:bodyStyle>
      <a:lvl1pPr marL="358775" indent="-358775" algn="just" defTabSz="914400" rtl="0" eaLnBrk="1" latinLnBrk="0" hangingPunct="1">
        <a:lnSpc>
          <a:spcPct val="100000"/>
        </a:lnSpc>
        <a:spcBef>
          <a:spcPts val="1000"/>
        </a:spcBef>
        <a:buFont typeface="Arial" panose="020B0604020202020204" pitchFamily="34" charset="0"/>
        <a:buChar char="•"/>
        <a:defRPr sz="4400" kern="1200">
          <a:solidFill>
            <a:schemeClr val="tx1"/>
          </a:solidFill>
          <a:latin typeface="+mn-lt"/>
          <a:ea typeface="+mn-ea"/>
          <a:cs typeface="+mn-cs"/>
        </a:defRPr>
      </a:lvl1pPr>
      <a:lvl2pPr marL="806450" indent="-349250" algn="just" defTabSz="914400" rtl="0" eaLnBrk="1" latinLnBrk="0" hangingPunct="1">
        <a:lnSpc>
          <a:spcPct val="100000"/>
        </a:lnSpc>
        <a:spcBef>
          <a:spcPts val="500"/>
        </a:spcBef>
        <a:buFont typeface="Arial" panose="020B0604020202020204" pitchFamily="34" charset="0"/>
        <a:buChar char="•"/>
        <a:defRPr sz="4000" kern="1200">
          <a:solidFill>
            <a:schemeClr val="tx1"/>
          </a:solidFill>
          <a:latin typeface="+mn-lt"/>
          <a:ea typeface="+mn-ea"/>
          <a:cs typeface="+mn-cs"/>
        </a:defRPr>
      </a:lvl2pPr>
      <a:lvl3pPr marL="1255713" indent="-341313" algn="just" defTabSz="914400" rtl="0" eaLnBrk="1" latinLnBrk="0" hangingPunct="1">
        <a:lnSpc>
          <a:spcPct val="100000"/>
        </a:lnSpc>
        <a:spcBef>
          <a:spcPts val="500"/>
        </a:spcBef>
        <a:buFont typeface="Arial" panose="020B0604020202020204" pitchFamily="34" charset="0"/>
        <a:buChar char="•"/>
        <a:defRPr sz="3600" kern="1200">
          <a:solidFill>
            <a:schemeClr val="tx1"/>
          </a:solidFill>
          <a:latin typeface="+mn-lt"/>
          <a:ea typeface="+mn-ea"/>
          <a:cs typeface="+mn-cs"/>
        </a:defRPr>
      </a:lvl3pPr>
      <a:lvl4pPr marL="1703388" indent="-331788" algn="just" defTabSz="914400" rtl="0" eaLnBrk="1" latinLnBrk="0" hangingPunct="1">
        <a:lnSpc>
          <a:spcPct val="100000"/>
        </a:lnSpc>
        <a:spcBef>
          <a:spcPts val="500"/>
        </a:spcBef>
        <a:buFont typeface="Arial" panose="020B0604020202020204" pitchFamily="34" charset="0"/>
        <a:buChar char="•"/>
        <a:defRPr sz="3200" kern="1200">
          <a:solidFill>
            <a:schemeClr val="tx1"/>
          </a:solidFill>
          <a:latin typeface="+mn-lt"/>
          <a:ea typeface="+mn-ea"/>
          <a:cs typeface="+mn-cs"/>
        </a:defRPr>
      </a:lvl4pPr>
      <a:lvl5pPr marL="2151063" indent="-322263" algn="just" defTabSz="914400" rtl="0" eaLnBrk="1" latinLnBrk="0" hangingPunct="1">
        <a:lnSpc>
          <a:spcPct val="100000"/>
        </a:lnSpc>
        <a:spcBef>
          <a:spcPts val="500"/>
        </a:spcBef>
        <a:buFont typeface="Arial" panose="020B0604020202020204" pitchFamily="34" charset="0"/>
        <a:buChar char="•"/>
        <a:defRPr sz="3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nctu.edu.tw/"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1191420"/>
            <a:ext cx="9144000" cy="2284650"/>
          </a:xfrm>
        </p:spPr>
        <p:txBody>
          <a:bodyPr anchor="ctr">
            <a:normAutofit fontScale="90000"/>
          </a:bodyPr>
          <a:lstStyle/>
          <a:p>
            <a:r>
              <a:rPr lang="zh-TW" altLang="en-US" sz="5400" b="0" dirty="0" smtClean="0"/>
              <a:t>駕訓班訓練費</a:t>
            </a:r>
            <a:r>
              <a:rPr lang="en-US" altLang="zh-TW" sz="5400" b="0" dirty="0" smtClean="0"/>
              <a:t/>
            </a:r>
            <a:br>
              <a:rPr lang="en-US" altLang="zh-TW" sz="5400" b="0" dirty="0" smtClean="0"/>
            </a:br>
            <a:r>
              <a:rPr lang="zh-TW" altLang="en-US" sz="5400" b="0" dirty="0" smtClean="0"/>
              <a:t>成本項目及計算公式表檢討</a:t>
            </a:r>
            <a:r>
              <a:rPr lang="en-US" altLang="zh-TW" sz="5400" b="0" dirty="0" smtClean="0"/>
              <a:t/>
            </a:r>
            <a:br>
              <a:rPr lang="en-US" altLang="zh-TW" sz="5400" b="0" dirty="0" smtClean="0"/>
            </a:br>
            <a:r>
              <a:rPr lang="zh-TW" altLang="en-US" sz="5400" b="0" dirty="0" smtClean="0"/>
              <a:t>委外研究</a:t>
            </a:r>
            <a:r>
              <a:rPr lang="zh-TW" altLang="en-US" sz="5400" b="0" dirty="0"/>
              <a:t>案</a:t>
            </a:r>
          </a:p>
        </p:txBody>
      </p:sp>
      <p:sp>
        <p:nvSpPr>
          <p:cNvPr id="3" name="副標題 2"/>
          <p:cNvSpPr>
            <a:spLocks noGrp="1"/>
          </p:cNvSpPr>
          <p:nvPr>
            <p:ph type="subTitle" idx="1"/>
          </p:nvPr>
        </p:nvSpPr>
        <p:spPr>
          <a:xfrm>
            <a:off x="2193925" y="4864101"/>
            <a:ext cx="4756148" cy="1117100"/>
          </a:xfrm>
        </p:spPr>
        <p:txBody>
          <a:bodyPr anchor="ctr">
            <a:noAutofit/>
          </a:bodyPr>
          <a:lstStyle/>
          <a:p>
            <a:r>
              <a:rPr lang="zh-TW" altLang="en-US" sz="2800" dirty="0" smtClean="0"/>
              <a:t>國立交通大學運輸研究中心</a:t>
            </a:r>
            <a:endParaRPr lang="en-US" altLang="zh-TW" sz="2800" dirty="0" smtClean="0"/>
          </a:p>
          <a:p>
            <a:r>
              <a:rPr lang="zh-TW" altLang="en-US" sz="2800" dirty="0" smtClean="0"/>
              <a:t>計畫主持人：吳宗修</a:t>
            </a:r>
            <a:endParaRPr lang="zh-TW" altLang="en-US" sz="2800" dirty="0"/>
          </a:p>
        </p:txBody>
      </p:sp>
      <p:sp>
        <p:nvSpPr>
          <p:cNvPr id="4" name="投影片編號版面配置區 3"/>
          <p:cNvSpPr>
            <a:spLocks noGrp="1"/>
          </p:cNvSpPr>
          <p:nvPr>
            <p:ph type="sldNum" sz="quarter" idx="12"/>
          </p:nvPr>
        </p:nvSpPr>
        <p:spPr/>
        <p:txBody>
          <a:bodyPr/>
          <a:lstStyle/>
          <a:p>
            <a:fld id="{F688EF0F-1E8C-46BE-86C2-BF22DDC525AE}" type="slidenum">
              <a:rPr lang="zh-TW" altLang="en-US" smtClean="0"/>
              <a:t>1</a:t>
            </a:fld>
            <a:endParaRPr lang="zh-TW" altLang="en-US"/>
          </a:p>
        </p:txBody>
      </p:sp>
      <p:pic>
        <p:nvPicPr>
          <p:cNvPr id="5" name="Picture 2" descr="NCTU logo">
            <a:hlinkClick r:id="rId2"/>
          </p:cNvPr>
          <p:cNvPicPr>
            <a:picLocks noChangeAspect="1" noChangeArrowheads="1"/>
          </p:cNvPicPr>
          <p:nvPr/>
        </p:nvPicPr>
        <p:blipFill>
          <a:blip r:embed="rId3">
            <a:duotone>
              <a:prstClr val="black"/>
              <a:srgbClr val="CC66FF">
                <a:tint val="45000"/>
                <a:satMod val="400000"/>
              </a:srgbClr>
            </a:duotone>
            <a:extLst>
              <a:ext uri="{28A0092B-C50C-407E-A947-70E740481C1C}">
                <a14:useLocalDpi xmlns:a14="http://schemas.microsoft.com/office/drawing/2010/main" val="0"/>
              </a:ext>
            </a:extLst>
          </a:blip>
          <a:srcRect/>
          <a:stretch>
            <a:fillRect/>
          </a:stretch>
        </p:blipFill>
        <p:spPr bwMode="auto">
          <a:xfrm>
            <a:off x="2677366" y="355992"/>
            <a:ext cx="3789265" cy="766371"/>
          </a:xfrm>
          <a:prstGeom prst="rect">
            <a:avLst/>
          </a:prstGeom>
          <a:noFill/>
          <a:extLst>
            <a:ext uri="{909E8E84-426E-40DD-AFC4-6F175D3DCCD1}">
              <a14:hiddenFill xmlns:a14="http://schemas.microsoft.com/office/drawing/2010/main">
                <a:solidFill>
                  <a:srgbClr val="FFFFFF"/>
                </a:solidFill>
              </a14:hiddenFill>
            </a:ext>
          </a:extLst>
        </p:spPr>
      </p:pic>
      <p:sp>
        <p:nvSpPr>
          <p:cNvPr id="6" name="副標題 2"/>
          <p:cNvSpPr txBox="1">
            <a:spLocks/>
          </p:cNvSpPr>
          <p:nvPr/>
        </p:nvSpPr>
        <p:spPr>
          <a:xfrm>
            <a:off x="1238249" y="3069932"/>
            <a:ext cx="6667498" cy="1533819"/>
          </a:xfrm>
          <a:prstGeom prst="rect">
            <a:avLst/>
          </a:prstGeom>
        </p:spPr>
        <p:txBody>
          <a:bodyPr vert="horz" lIns="91440" tIns="45720" rIns="91440" bIns="45720" rtlCol="0" anchor="ctr">
            <a:noAutofit/>
          </a:bodyPr>
          <a:lstStyle>
            <a:lvl1pPr marL="0" indent="0" algn="ctr" defTabSz="914400"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zh-TW" altLang="en-US" sz="6000" b="1" dirty="0" smtClean="0"/>
              <a:t>結案報告審查簡報</a:t>
            </a:r>
            <a:endParaRPr lang="en-US" altLang="zh-TW" sz="6000" b="1" dirty="0" smtClean="0"/>
          </a:p>
        </p:txBody>
      </p:sp>
      <p:sp>
        <p:nvSpPr>
          <p:cNvPr id="7" name="日期版面配置區 6"/>
          <p:cNvSpPr>
            <a:spLocks noGrp="1"/>
          </p:cNvSpPr>
          <p:nvPr>
            <p:ph type="dt" sz="half" idx="10"/>
          </p:nvPr>
        </p:nvSpPr>
        <p:spPr/>
        <p:txBody>
          <a:bodyPr/>
          <a:lstStyle/>
          <a:p>
            <a:r>
              <a:rPr lang="en-US" altLang="zh-TW" smtClean="0"/>
              <a:t>2017/12/27</a:t>
            </a:r>
            <a:endParaRPr lang="zh-TW" altLang="en-US"/>
          </a:p>
        </p:txBody>
      </p:sp>
      <p:sp>
        <p:nvSpPr>
          <p:cNvPr id="8" name="頁尾版面配置區 7"/>
          <p:cNvSpPr>
            <a:spLocks noGrp="1"/>
          </p:cNvSpPr>
          <p:nvPr>
            <p:ph type="ftr" sz="quarter" idx="11"/>
          </p:nvPr>
        </p:nvSpPr>
        <p:spPr/>
        <p:txBody>
          <a:bodyPr/>
          <a:lstStyle/>
          <a:p>
            <a:r>
              <a:rPr lang="zh-TW" altLang="en-US" smtClean="0"/>
              <a:t>結案報告審查</a:t>
            </a:r>
            <a:endParaRPr lang="zh-TW" altLang="en-US"/>
          </a:p>
        </p:txBody>
      </p:sp>
    </p:spTree>
    <p:extLst>
      <p:ext uri="{BB962C8B-B14F-4D97-AF65-F5344CB8AC3E}">
        <p14:creationId xmlns:p14="http://schemas.microsoft.com/office/powerpoint/2010/main" val="1208758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106</a:t>
            </a:r>
            <a:r>
              <a:rPr lang="zh-TW" altLang="en-US" dirty="0" smtClean="0"/>
              <a:t>年</a:t>
            </a:r>
            <a:r>
              <a:rPr lang="en-US" altLang="zh-TW" dirty="0" smtClean="0"/>
              <a:t>9</a:t>
            </a:r>
            <a:r>
              <a:rPr lang="zh-TW" altLang="en-US" dirty="0" smtClean="0"/>
              <a:t>月普通小型車收費現況</a:t>
            </a:r>
            <a:endParaRPr lang="zh-TW" altLang="en-US" dirty="0"/>
          </a:p>
        </p:txBody>
      </p:sp>
      <p:graphicFrame>
        <p:nvGraphicFramePr>
          <p:cNvPr id="9" name="內容版面配置區 8"/>
          <p:cNvGraphicFramePr>
            <a:graphicFrameLocks noGrp="1"/>
          </p:cNvGraphicFramePr>
          <p:nvPr>
            <p:ph idx="1"/>
            <p:extLst>
              <p:ext uri="{D42A27DB-BD31-4B8C-83A1-F6EECF244321}">
                <p14:modId xmlns:p14="http://schemas.microsoft.com/office/powerpoint/2010/main" val="3883838379"/>
              </p:ext>
            </p:extLst>
          </p:nvPr>
        </p:nvGraphicFramePr>
        <p:xfrm>
          <a:off x="628650" y="1138519"/>
          <a:ext cx="8515350" cy="5211481"/>
        </p:xfrm>
        <a:graphic>
          <a:graphicData uri="http://schemas.openxmlformats.org/drawingml/2006/chart">
            <c:chart xmlns:c="http://schemas.openxmlformats.org/drawingml/2006/chart" xmlns:r="http://schemas.openxmlformats.org/officeDocument/2006/relationships" r:id="rId2"/>
          </a:graphicData>
        </a:graphic>
      </p:graphicFrame>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10</a:t>
            </a:fld>
            <a:endParaRPr lang="zh-TW" altLang="en-US"/>
          </a:p>
        </p:txBody>
      </p:sp>
      <p:sp>
        <p:nvSpPr>
          <p:cNvPr id="10" name="矩形 9"/>
          <p:cNvSpPr/>
          <p:nvPr/>
        </p:nvSpPr>
        <p:spPr>
          <a:xfrm>
            <a:off x="4387850" y="1290420"/>
            <a:ext cx="2584450" cy="3306980"/>
          </a:xfrm>
          <a:prstGeom prst="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文字方塊 10"/>
          <p:cNvSpPr txBox="1"/>
          <p:nvPr/>
        </p:nvSpPr>
        <p:spPr>
          <a:xfrm>
            <a:off x="4301617" y="938464"/>
            <a:ext cx="2756916" cy="400110"/>
          </a:xfrm>
          <a:prstGeom prst="rect">
            <a:avLst/>
          </a:prstGeom>
          <a:noFill/>
        </p:spPr>
        <p:txBody>
          <a:bodyPr wrap="square" rtlCol="0">
            <a:spAutoFit/>
          </a:bodyPr>
          <a:lstStyle/>
          <a:p>
            <a:pPr algn="ctr"/>
            <a:r>
              <a:rPr lang="en-US" altLang="zh-TW" sz="2000" b="1" dirty="0" smtClean="0">
                <a:solidFill>
                  <a:srgbClr val="FF0000"/>
                </a:solidFill>
              </a:rPr>
              <a:t>10,000</a:t>
            </a:r>
            <a:r>
              <a:rPr lang="zh-TW" altLang="en-US" sz="2000" b="1" dirty="0" smtClean="0">
                <a:solidFill>
                  <a:srgbClr val="FF0000"/>
                </a:solidFill>
              </a:rPr>
              <a:t>至</a:t>
            </a:r>
            <a:r>
              <a:rPr lang="en-US" altLang="zh-TW" sz="2000" b="1" dirty="0" smtClean="0">
                <a:solidFill>
                  <a:srgbClr val="FF0000"/>
                </a:solidFill>
              </a:rPr>
              <a:t>12,000</a:t>
            </a:r>
            <a:r>
              <a:rPr lang="zh-TW" altLang="en-US" sz="2000" b="1" dirty="0" smtClean="0">
                <a:solidFill>
                  <a:srgbClr val="FF0000"/>
                </a:solidFill>
              </a:rPr>
              <a:t>元</a:t>
            </a:r>
            <a:r>
              <a:rPr lang="en-US" altLang="zh-TW" sz="2000" b="1" dirty="0" smtClean="0">
                <a:solidFill>
                  <a:srgbClr val="FF0000"/>
                </a:solidFill>
              </a:rPr>
              <a:t>87</a:t>
            </a:r>
            <a:r>
              <a:rPr lang="zh-TW" altLang="en-US" sz="2000" b="1" dirty="0" smtClean="0">
                <a:solidFill>
                  <a:srgbClr val="FF0000"/>
                </a:solidFill>
              </a:rPr>
              <a:t>間</a:t>
            </a:r>
            <a:endParaRPr lang="zh-TW" altLang="en-US" sz="2000" b="1" dirty="0">
              <a:solidFill>
                <a:srgbClr val="FF0000"/>
              </a:solidFill>
            </a:endParaRPr>
          </a:p>
        </p:txBody>
      </p:sp>
      <p:sp>
        <p:nvSpPr>
          <p:cNvPr id="12" name="矩形 11"/>
          <p:cNvSpPr/>
          <p:nvPr/>
        </p:nvSpPr>
        <p:spPr>
          <a:xfrm>
            <a:off x="7073138" y="1290420"/>
            <a:ext cx="1869694" cy="3306980"/>
          </a:xfrm>
          <a:prstGeom prst="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文字方塊 12"/>
          <p:cNvSpPr txBox="1"/>
          <p:nvPr/>
        </p:nvSpPr>
        <p:spPr>
          <a:xfrm>
            <a:off x="6922135" y="928386"/>
            <a:ext cx="2171700" cy="400110"/>
          </a:xfrm>
          <a:prstGeom prst="rect">
            <a:avLst/>
          </a:prstGeom>
          <a:noFill/>
        </p:spPr>
        <p:txBody>
          <a:bodyPr wrap="square" rtlCol="0">
            <a:spAutoFit/>
          </a:bodyPr>
          <a:lstStyle/>
          <a:p>
            <a:pPr algn="ctr"/>
            <a:r>
              <a:rPr lang="en-US" altLang="zh-TW" sz="2000" b="1" dirty="0" smtClean="0">
                <a:solidFill>
                  <a:srgbClr val="FF0000"/>
                </a:solidFill>
              </a:rPr>
              <a:t>12,000</a:t>
            </a:r>
            <a:r>
              <a:rPr lang="zh-TW" altLang="en-US" sz="2000" b="1" dirty="0" smtClean="0">
                <a:solidFill>
                  <a:srgbClr val="FF0000"/>
                </a:solidFill>
              </a:rPr>
              <a:t>元以上</a:t>
            </a:r>
            <a:r>
              <a:rPr lang="en-US" altLang="zh-TW" sz="2000" b="1" dirty="0" smtClean="0">
                <a:solidFill>
                  <a:srgbClr val="FF0000"/>
                </a:solidFill>
              </a:rPr>
              <a:t>86</a:t>
            </a:r>
            <a:r>
              <a:rPr lang="zh-TW" altLang="en-US" sz="2000" b="1" dirty="0" smtClean="0">
                <a:solidFill>
                  <a:srgbClr val="FF0000"/>
                </a:solidFill>
              </a:rPr>
              <a:t>間</a:t>
            </a:r>
            <a:endParaRPr lang="zh-TW" altLang="en-US" sz="2000" b="1" dirty="0">
              <a:solidFill>
                <a:srgbClr val="FF0000"/>
              </a:solidFill>
            </a:endParaRPr>
          </a:p>
        </p:txBody>
      </p:sp>
    </p:spTree>
    <p:extLst>
      <p:ext uri="{BB962C8B-B14F-4D97-AF65-F5344CB8AC3E}">
        <p14:creationId xmlns:p14="http://schemas.microsoft.com/office/powerpoint/2010/main" val="2462264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t>小型車普通駕駛訓練班招生率</a:t>
            </a:r>
            <a:endParaRPr lang="zh-TW" altLang="en-US" dirty="0"/>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3939189680"/>
              </p:ext>
            </p:extLst>
          </p:nvPr>
        </p:nvGraphicFramePr>
        <p:xfrm>
          <a:off x="314324" y="1169049"/>
          <a:ext cx="8515351" cy="5090160"/>
        </p:xfrm>
        <a:graphic>
          <a:graphicData uri="http://schemas.openxmlformats.org/drawingml/2006/table">
            <a:tbl>
              <a:tblPr firstRow="1" lastRow="1" bandRow="1">
                <a:tableStyleId>{9D7B26C5-4107-4FEC-AEDC-1716B250A1EF}</a:tableStyleId>
              </a:tblPr>
              <a:tblGrid>
                <a:gridCol w="1819276">
                  <a:extLst>
                    <a:ext uri="{9D8B030D-6E8A-4147-A177-3AD203B41FA5}">
                      <a16:colId xmlns:a16="http://schemas.microsoft.com/office/drawing/2014/main" val="863697056"/>
                    </a:ext>
                  </a:extLst>
                </a:gridCol>
                <a:gridCol w="2635250">
                  <a:extLst>
                    <a:ext uri="{9D8B030D-6E8A-4147-A177-3AD203B41FA5}">
                      <a16:colId xmlns:a16="http://schemas.microsoft.com/office/drawing/2014/main" val="2673359974"/>
                    </a:ext>
                  </a:extLst>
                </a:gridCol>
                <a:gridCol w="2635250">
                  <a:extLst>
                    <a:ext uri="{9D8B030D-6E8A-4147-A177-3AD203B41FA5}">
                      <a16:colId xmlns:a16="http://schemas.microsoft.com/office/drawing/2014/main" val="630136293"/>
                    </a:ext>
                  </a:extLst>
                </a:gridCol>
                <a:gridCol w="1425575">
                  <a:extLst>
                    <a:ext uri="{9D8B030D-6E8A-4147-A177-3AD203B41FA5}">
                      <a16:colId xmlns:a16="http://schemas.microsoft.com/office/drawing/2014/main" val="278153183"/>
                    </a:ext>
                  </a:extLst>
                </a:gridCol>
              </a:tblGrid>
              <a:tr h="370840">
                <a:tc>
                  <a:txBody>
                    <a:bodyPr/>
                    <a:lstStyle/>
                    <a:p>
                      <a:pPr algn="ctr"/>
                      <a:r>
                        <a:rPr lang="zh-TW" altLang="en-US" sz="2800" b="1" dirty="0" smtClean="0"/>
                        <a:t>管轄</a:t>
                      </a:r>
                      <a:r>
                        <a:rPr lang="en-US" altLang="zh-TW" sz="2800" b="1" dirty="0" smtClean="0"/>
                        <a:t/>
                      </a:r>
                      <a:br>
                        <a:rPr lang="en-US" altLang="zh-TW" sz="2800" b="1" dirty="0" smtClean="0"/>
                      </a:br>
                      <a:r>
                        <a:rPr lang="zh-TW" altLang="en-US" sz="2800" b="1" dirty="0" smtClean="0"/>
                        <a:t>監理所</a:t>
                      </a:r>
                      <a:endParaRPr lang="zh-TW" altLang="en-US" sz="2800" b="1" dirty="0"/>
                    </a:p>
                  </a:txBody>
                  <a:tcPr/>
                </a:tc>
                <a:tc>
                  <a:txBody>
                    <a:bodyPr/>
                    <a:lstStyle/>
                    <a:p>
                      <a:pPr algn="ctr"/>
                      <a:r>
                        <a:rPr lang="zh-TW" altLang="en-US" sz="2800" b="1" dirty="0" smtClean="0"/>
                        <a:t>每期核定</a:t>
                      </a:r>
                      <a:r>
                        <a:rPr lang="en-US" altLang="zh-TW" sz="2800" b="1" dirty="0" smtClean="0"/>
                        <a:t/>
                      </a:r>
                      <a:br>
                        <a:rPr lang="en-US" altLang="zh-TW" sz="2800" b="1" dirty="0" smtClean="0"/>
                      </a:br>
                      <a:r>
                        <a:rPr lang="zh-TW" altLang="en-US" sz="2800" b="1" dirty="0" smtClean="0"/>
                        <a:t>招生學員人數</a:t>
                      </a:r>
                      <a:endParaRPr lang="zh-TW" altLang="en-US" sz="2800" b="1" dirty="0"/>
                    </a:p>
                  </a:txBody>
                  <a:tcPr anchor="ctr"/>
                </a:tc>
                <a:tc>
                  <a:txBody>
                    <a:bodyPr/>
                    <a:lstStyle/>
                    <a:p>
                      <a:pPr algn="ctr"/>
                      <a:r>
                        <a:rPr lang="zh-TW" altLang="en-US" sz="2800" b="1" dirty="0" smtClean="0"/>
                        <a:t>每期實際</a:t>
                      </a:r>
                      <a:r>
                        <a:rPr lang="en-US" altLang="zh-TW" sz="2800" b="1" dirty="0" smtClean="0"/>
                        <a:t/>
                      </a:r>
                      <a:br>
                        <a:rPr lang="en-US" altLang="zh-TW" sz="2800" b="1" dirty="0" smtClean="0"/>
                      </a:br>
                      <a:r>
                        <a:rPr lang="zh-TW" altLang="en-US" sz="2800" b="1" dirty="0" smtClean="0"/>
                        <a:t>招生學員人數</a:t>
                      </a:r>
                      <a:endParaRPr lang="zh-TW" altLang="en-US" sz="2800" b="1" dirty="0"/>
                    </a:p>
                  </a:txBody>
                  <a:tcPr anchor="ctr"/>
                </a:tc>
                <a:tc>
                  <a:txBody>
                    <a:bodyPr/>
                    <a:lstStyle/>
                    <a:p>
                      <a:pPr algn="ctr"/>
                      <a:r>
                        <a:rPr lang="zh-TW" altLang="en-US" sz="2800" b="1" dirty="0" smtClean="0"/>
                        <a:t>招生率</a:t>
                      </a:r>
                      <a:endParaRPr lang="zh-TW" altLang="en-US" sz="2800" b="1" dirty="0"/>
                    </a:p>
                  </a:txBody>
                  <a:tcPr anchor="ctr"/>
                </a:tc>
                <a:extLst>
                  <a:ext uri="{0D108BD9-81ED-4DB2-BD59-A6C34878D82A}">
                    <a16:rowId xmlns:a16="http://schemas.microsoft.com/office/drawing/2014/main" val="4082817228"/>
                  </a:ext>
                </a:extLst>
              </a:tr>
              <a:tr h="370840">
                <a:tc>
                  <a:txBody>
                    <a:bodyPr/>
                    <a:lstStyle/>
                    <a:p>
                      <a:pPr algn="ctr"/>
                      <a:r>
                        <a:rPr lang="zh-TW" altLang="en-US" sz="2800" b="1" dirty="0" smtClean="0"/>
                        <a:t>臺北市區</a:t>
                      </a:r>
                      <a:endParaRPr lang="en-US" altLang="zh-TW" sz="2800" b="1" dirty="0" smtClean="0"/>
                    </a:p>
                  </a:txBody>
                  <a:tcP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3,794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2,470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65.10%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937930641"/>
                  </a:ext>
                </a:extLst>
              </a:tr>
              <a:tr h="370840">
                <a:tc>
                  <a:txBody>
                    <a:bodyPr/>
                    <a:lstStyle/>
                    <a:p>
                      <a:pPr algn="ctr"/>
                      <a:r>
                        <a:rPr lang="zh-TW" altLang="en-US" sz="2800" b="1" dirty="0" smtClean="0"/>
                        <a:t>高雄市區</a:t>
                      </a:r>
                      <a:endParaRPr lang="zh-TW" altLang="en-US" sz="2800" b="1" dirty="0"/>
                    </a:p>
                  </a:txBody>
                  <a:tcP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3,528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2,236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63.37%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98935992"/>
                  </a:ext>
                </a:extLst>
              </a:tr>
              <a:tr h="370840">
                <a:tc>
                  <a:txBody>
                    <a:bodyPr/>
                    <a:lstStyle/>
                    <a:p>
                      <a:pPr algn="ctr"/>
                      <a:r>
                        <a:rPr lang="zh-TW" altLang="en-US" sz="2800" b="1" dirty="0" smtClean="0"/>
                        <a:t>臺北區</a:t>
                      </a:r>
                      <a:endParaRPr lang="zh-TW" altLang="en-US" sz="2800" b="1" dirty="0"/>
                    </a:p>
                  </a:txBody>
                  <a:tcP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12,852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8,402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65.38%</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786866585"/>
                  </a:ext>
                </a:extLst>
              </a:tr>
              <a:tr h="370840">
                <a:tc>
                  <a:txBody>
                    <a:bodyPr/>
                    <a:lstStyle/>
                    <a:p>
                      <a:pPr algn="ctr"/>
                      <a:r>
                        <a:rPr lang="zh-TW" altLang="en-US" sz="2800" b="1" dirty="0" smtClean="0"/>
                        <a:t>新竹區</a:t>
                      </a:r>
                      <a:endParaRPr lang="zh-TW" altLang="en-US" sz="2800" b="1" dirty="0"/>
                    </a:p>
                  </a:txBody>
                  <a:tcP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12,950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5,517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42.60%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102011800"/>
                  </a:ext>
                </a:extLst>
              </a:tr>
              <a:tr h="370840">
                <a:tc>
                  <a:txBody>
                    <a:bodyPr/>
                    <a:lstStyle/>
                    <a:p>
                      <a:pPr algn="ctr"/>
                      <a:r>
                        <a:rPr lang="zh-TW" altLang="en-US" sz="2800" b="1" dirty="0" smtClean="0"/>
                        <a:t>臺中區</a:t>
                      </a:r>
                      <a:endParaRPr lang="zh-TW" altLang="en-US" sz="2800" b="1" dirty="0"/>
                    </a:p>
                  </a:txBody>
                  <a:tcP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13,958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7,440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53.30%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247861497"/>
                  </a:ext>
                </a:extLst>
              </a:tr>
              <a:tr h="370840">
                <a:tc>
                  <a:txBody>
                    <a:bodyPr/>
                    <a:lstStyle/>
                    <a:p>
                      <a:pPr algn="ctr"/>
                      <a:r>
                        <a:rPr lang="zh-TW" altLang="en-US" sz="2800" b="1" dirty="0" smtClean="0"/>
                        <a:t>嘉義區</a:t>
                      </a:r>
                      <a:endParaRPr lang="zh-TW" altLang="en-US" sz="2800" b="1" dirty="0"/>
                    </a:p>
                  </a:txBody>
                  <a:tcP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11,592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5,821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50.22%</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102460165"/>
                  </a:ext>
                </a:extLst>
              </a:tr>
              <a:tr h="370840">
                <a:tc>
                  <a:txBody>
                    <a:bodyPr/>
                    <a:lstStyle/>
                    <a:p>
                      <a:pPr algn="ctr"/>
                      <a:r>
                        <a:rPr lang="zh-TW" altLang="en-US" sz="2800" b="1" dirty="0" smtClean="0"/>
                        <a:t>高雄區</a:t>
                      </a:r>
                      <a:endParaRPr lang="zh-TW" altLang="en-US" sz="2800" b="1" dirty="0"/>
                    </a:p>
                  </a:txBody>
                  <a:tcP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6,720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3,272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48.69%</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129640723"/>
                  </a:ext>
                </a:extLst>
              </a:tr>
              <a:tr h="370840">
                <a:tc>
                  <a:txBody>
                    <a:bodyPr/>
                    <a:lstStyle/>
                    <a:p>
                      <a:pPr algn="ctr"/>
                      <a:r>
                        <a:rPr lang="zh-TW" altLang="en-US" sz="2800" b="1" dirty="0" smtClean="0"/>
                        <a:t>總計</a:t>
                      </a:r>
                      <a:endParaRPr lang="zh-TW" altLang="en-US" sz="2800" b="1" dirty="0"/>
                    </a:p>
                  </a:txBody>
                  <a:tcPr/>
                </a:tc>
                <a:tc>
                  <a:txBody>
                    <a:bodyPr/>
                    <a:lstStyle/>
                    <a:p>
                      <a:pPr marL="0" marR="851535" algn="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65,394</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5153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35,158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53.76%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763722297"/>
                  </a:ext>
                </a:extLst>
              </a:tr>
            </a:tbl>
          </a:graphicData>
        </a:graphic>
      </p:graphicFrame>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11</a:t>
            </a:fld>
            <a:endParaRPr lang="zh-TW" altLang="en-US"/>
          </a:p>
        </p:txBody>
      </p:sp>
    </p:spTree>
    <p:extLst>
      <p:ext uri="{BB962C8B-B14F-4D97-AF65-F5344CB8AC3E}">
        <p14:creationId xmlns:p14="http://schemas.microsoft.com/office/powerpoint/2010/main" val="2343509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人口總數及駕照持有率</a:t>
            </a:r>
            <a:endParaRPr lang="zh-TW" altLang="en-US" dirty="0"/>
          </a:p>
        </p:txBody>
      </p:sp>
      <p:sp>
        <p:nvSpPr>
          <p:cNvPr id="21" name="內容版面配置區 20"/>
          <p:cNvSpPr>
            <a:spLocks noGrp="1"/>
          </p:cNvSpPr>
          <p:nvPr>
            <p:ph sz="half" idx="2"/>
          </p:nvPr>
        </p:nvSpPr>
        <p:spPr>
          <a:xfrm>
            <a:off x="4629150" y="1138519"/>
            <a:ext cx="4514850" cy="5038444"/>
          </a:xfrm>
        </p:spPr>
        <p:txBody>
          <a:bodyPr>
            <a:normAutofit fontScale="92500"/>
          </a:bodyPr>
          <a:lstStyle/>
          <a:p>
            <a:r>
              <a:rPr lang="en-US" altLang="zh-TW" sz="4300" dirty="0" smtClean="0"/>
              <a:t>20</a:t>
            </a:r>
            <a:r>
              <a:rPr lang="zh-TW" altLang="en-US" sz="4300" dirty="0" smtClean="0"/>
              <a:t>歲以上人口平均領有</a:t>
            </a:r>
            <a:r>
              <a:rPr lang="en-US" altLang="zh-TW" sz="4300" dirty="0" smtClean="0"/>
              <a:t>1.48</a:t>
            </a:r>
            <a:r>
              <a:rPr lang="zh-TW" altLang="en-US" sz="4300" dirty="0" smtClean="0"/>
              <a:t>張駕照</a:t>
            </a:r>
            <a:endParaRPr lang="en-US" altLang="zh-TW" sz="4300" dirty="0" smtClean="0"/>
          </a:p>
          <a:p>
            <a:r>
              <a:rPr lang="en-US" altLang="zh-TW" sz="4300" dirty="0" smtClean="0"/>
              <a:t>18</a:t>
            </a:r>
            <a:r>
              <a:rPr lang="zh-TW" altLang="en-US" sz="4300" dirty="0" smtClean="0"/>
              <a:t>歲以上人口小型車駕照持有率</a:t>
            </a:r>
            <a:r>
              <a:rPr lang="en-US" altLang="zh-TW" sz="4300" dirty="0" smtClean="0"/>
              <a:t>0.64</a:t>
            </a:r>
          </a:p>
          <a:p>
            <a:r>
              <a:rPr lang="zh-TW" altLang="en-US" sz="4300" dirty="0"/>
              <a:t>駕照</a:t>
            </a:r>
            <a:r>
              <a:rPr lang="zh-TW" altLang="en-US" sz="4300" dirty="0" smtClean="0"/>
              <a:t>持有率</a:t>
            </a:r>
            <a:r>
              <a:rPr lang="zh-TW" altLang="en-US" sz="4300" dirty="0"/>
              <a:t>逐年增加</a:t>
            </a:r>
            <a:endParaRPr lang="en-US" altLang="zh-TW" sz="4300" dirty="0"/>
          </a:p>
          <a:p>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12</a:t>
            </a:fld>
            <a:endParaRPr lang="zh-TW" altLang="en-US"/>
          </a:p>
        </p:txBody>
      </p:sp>
      <p:graphicFrame>
        <p:nvGraphicFramePr>
          <p:cNvPr id="22" name="內容版面配置區 21"/>
          <p:cNvGraphicFramePr>
            <a:graphicFrameLocks noGrp="1"/>
          </p:cNvGraphicFramePr>
          <p:nvPr>
            <p:ph sz="half" idx="1"/>
            <p:extLst>
              <p:ext uri="{D42A27DB-BD31-4B8C-83A1-F6EECF244321}">
                <p14:modId xmlns:p14="http://schemas.microsoft.com/office/powerpoint/2010/main" val="798050575"/>
              </p:ext>
            </p:extLst>
          </p:nvPr>
        </p:nvGraphicFramePr>
        <p:xfrm>
          <a:off x="0" y="1463457"/>
          <a:ext cx="4629150" cy="5038444"/>
        </p:xfrm>
        <a:graphic>
          <a:graphicData uri="http://schemas.openxmlformats.org/drawingml/2006/chart">
            <c:chart xmlns:c="http://schemas.openxmlformats.org/drawingml/2006/chart" xmlns:r="http://schemas.openxmlformats.org/officeDocument/2006/relationships" r:id="rId2"/>
          </a:graphicData>
        </a:graphic>
      </p:graphicFrame>
      <p:cxnSp>
        <p:nvCxnSpPr>
          <p:cNvPr id="24" name="直線接點 23"/>
          <p:cNvCxnSpPr/>
          <p:nvPr/>
        </p:nvCxnSpPr>
        <p:spPr>
          <a:xfrm>
            <a:off x="2121408" y="1682496"/>
            <a:ext cx="0" cy="2788920"/>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6" name="文字方塊 25"/>
          <p:cNvSpPr txBox="1"/>
          <p:nvPr/>
        </p:nvSpPr>
        <p:spPr>
          <a:xfrm>
            <a:off x="815537" y="1172867"/>
            <a:ext cx="2607060" cy="400110"/>
          </a:xfrm>
          <a:prstGeom prst="rect">
            <a:avLst/>
          </a:prstGeom>
          <a:noFill/>
        </p:spPr>
        <p:txBody>
          <a:bodyPr wrap="none" rtlCol="0">
            <a:spAutoFit/>
          </a:bodyPr>
          <a:lstStyle/>
          <a:p>
            <a:r>
              <a:rPr lang="en-US" altLang="zh-TW" sz="2000" b="1" dirty="0" smtClean="0">
                <a:solidFill>
                  <a:srgbClr val="FF0000"/>
                </a:solidFill>
              </a:rPr>
              <a:t>117</a:t>
            </a:r>
            <a:r>
              <a:rPr lang="zh-TW" altLang="en-US" sz="2000" b="1" dirty="0" smtClean="0">
                <a:solidFill>
                  <a:srgbClr val="FF0000"/>
                </a:solidFill>
              </a:rPr>
              <a:t>年起人口</a:t>
            </a:r>
            <a:r>
              <a:rPr lang="zh-TW" altLang="en-US" sz="2000" b="1" dirty="0">
                <a:solidFill>
                  <a:srgbClr val="FF0000"/>
                </a:solidFill>
              </a:rPr>
              <a:t>總</a:t>
            </a:r>
            <a:r>
              <a:rPr lang="zh-TW" altLang="en-US" sz="2000" b="1" dirty="0" smtClean="0">
                <a:solidFill>
                  <a:srgbClr val="FF0000"/>
                </a:solidFill>
              </a:rPr>
              <a:t>數下降</a:t>
            </a:r>
            <a:endParaRPr lang="zh-TW" altLang="en-US" sz="2000" b="1" dirty="0">
              <a:solidFill>
                <a:srgbClr val="FF0000"/>
              </a:solidFill>
            </a:endParaRPr>
          </a:p>
        </p:txBody>
      </p:sp>
    </p:spTree>
    <p:extLst>
      <p:ext uri="{BB962C8B-B14F-4D97-AF65-F5344CB8AC3E}">
        <p14:creationId xmlns:p14="http://schemas.microsoft.com/office/powerpoint/2010/main" val="2428646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7"/>
          <p:cNvSpPr>
            <a:spLocks noGrp="1"/>
          </p:cNvSpPr>
          <p:nvPr>
            <p:ph type="title"/>
          </p:nvPr>
        </p:nvSpPr>
        <p:spPr/>
        <p:txBody>
          <a:bodyPr/>
          <a:lstStyle/>
          <a:p>
            <a:r>
              <a:rPr lang="zh-TW" altLang="en-US" dirty="0" smtClean="0"/>
              <a:t>我國人口總數年齡分布</a:t>
            </a:r>
            <a:endParaRPr lang="zh-TW" altLang="en-US" dirty="0"/>
          </a:p>
        </p:txBody>
      </p:sp>
      <p:sp>
        <p:nvSpPr>
          <p:cNvPr id="5" name="日期版面配置區 4"/>
          <p:cNvSpPr>
            <a:spLocks noGrp="1"/>
          </p:cNvSpPr>
          <p:nvPr>
            <p:ph type="dt" sz="half" idx="10"/>
          </p:nvPr>
        </p:nvSpPr>
        <p:spPr/>
        <p:txBody>
          <a:bodyPr/>
          <a:lstStyle/>
          <a:p>
            <a:r>
              <a:rPr lang="en-US" altLang="zh-TW" smtClean="0"/>
              <a:t>2017/12/27</a:t>
            </a:r>
            <a:endParaRPr lang="zh-TW" altLang="en-US"/>
          </a:p>
        </p:txBody>
      </p:sp>
      <p:sp>
        <p:nvSpPr>
          <p:cNvPr id="6" name="頁尾版面配置區 5"/>
          <p:cNvSpPr>
            <a:spLocks noGrp="1"/>
          </p:cNvSpPr>
          <p:nvPr>
            <p:ph type="ftr" sz="quarter" idx="11"/>
          </p:nvPr>
        </p:nvSpPr>
        <p:spPr/>
        <p:txBody>
          <a:bodyPr/>
          <a:lstStyle/>
          <a:p>
            <a:r>
              <a:rPr lang="zh-TW" altLang="en-US" smtClean="0"/>
              <a:t>結案報告審查</a:t>
            </a:r>
            <a:endParaRPr lang="zh-TW" altLang="en-US"/>
          </a:p>
        </p:txBody>
      </p:sp>
      <p:sp>
        <p:nvSpPr>
          <p:cNvPr id="7" name="投影片編號版面配置區 6"/>
          <p:cNvSpPr>
            <a:spLocks noGrp="1"/>
          </p:cNvSpPr>
          <p:nvPr>
            <p:ph type="sldNum" sz="quarter" idx="12"/>
          </p:nvPr>
        </p:nvSpPr>
        <p:spPr/>
        <p:txBody>
          <a:bodyPr/>
          <a:lstStyle/>
          <a:p>
            <a:fld id="{F688EF0F-1E8C-46BE-86C2-BF22DDC525AE}" type="slidenum">
              <a:rPr lang="zh-TW" altLang="en-US" smtClean="0"/>
              <a:t>13</a:t>
            </a:fld>
            <a:endParaRPr lang="zh-TW" altLang="en-US"/>
          </a:p>
        </p:txBody>
      </p:sp>
      <p:graphicFrame>
        <p:nvGraphicFramePr>
          <p:cNvPr id="9" name="內容版面配置區 6"/>
          <p:cNvGraphicFramePr>
            <a:graphicFrameLocks/>
          </p:cNvGraphicFramePr>
          <p:nvPr>
            <p:extLst>
              <p:ext uri="{D42A27DB-BD31-4B8C-83A1-F6EECF244321}">
                <p14:modId xmlns:p14="http://schemas.microsoft.com/office/powerpoint/2010/main" val="1909263853"/>
              </p:ext>
            </p:extLst>
          </p:nvPr>
        </p:nvGraphicFramePr>
        <p:xfrm>
          <a:off x="0" y="1126067"/>
          <a:ext cx="9144000" cy="5366808"/>
        </p:xfrm>
        <a:graphic>
          <a:graphicData uri="http://schemas.openxmlformats.org/drawingml/2006/chart">
            <c:chart xmlns:c="http://schemas.openxmlformats.org/drawingml/2006/chart" xmlns:r="http://schemas.openxmlformats.org/officeDocument/2006/relationships" r:id="rId2"/>
          </a:graphicData>
        </a:graphic>
      </p:graphicFrame>
      <p:sp>
        <p:nvSpPr>
          <p:cNvPr id="10" name="矩形 9"/>
          <p:cNvSpPr/>
          <p:nvPr/>
        </p:nvSpPr>
        <p:spPr>
          <a:xfrm>
            <a:off x="2157984" y="2414016"/>
            <a:ext cx="283464" cy="2916936"/>
          </a:xfrm>
          <a:prstGeom prst="rect">
            <a:avLst/>
          </a:prstGeom>
          <a:noFill/>
          <a:ln w="254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文字方塊 10"/>
          <p:cNvSpPr txBox="1"/>
          <p:nvPr/>
        </p:nvSpPr>
        <p:spPr>
          <a:xfrm>
            <a:off x="1694422" y="1706130"/>
            <a:ext cx="1210588" cy="707886"/>
          </a:xfrm>
          <a:prstGeom prst="rect">
            <a:avLst/>
          </a:prstGeom>
          <a:noFill/>
        </p:spPr>
        <p:txBody>
          <a:bodyPr wrap="none" rtlCol="0">
            <a:spAutoFit/>
          </a:bodyPr>
          <a:lstStyle/>
          <a:p>
            <a:r>
              <a:rPr lang="zh-TW" altLang="en-US" sz="2000" b="1" dirty="0" smtClean="0">
                <a:solidFill>
                  <a:srgbClr val="FF0000"/>
                </a:solidFill>
              </a:rPr>
              <a:t>駕駛訓練</a:t>
            </a:r>
            <a:r>
              <a:rPr lang="en-US" altLang="zh-TW" sz="2000" b="1" dirty="0" smtClean="0">
                <a:solidFill>
                  <a:srgbClr val="FF0000"/>
                </a:solidFill>
              </a:rPr>
              <a:t/>
            </a:r>
            <a:br>
              <a:rPr lang="en-US" altLang="zh-TW" sz="2000" b="1" dirty="0" smtClean="0">
                <a:solidFill>
                  <a:srgbClr val="FF0000"/>
                </a:solidFill>
              </a:rPr>
            </a:br>
            <a:r>
              <a:rPr lang="zh-TW" altLang="en-US" sz="2000" b="1" dirty="0" smtClean="0">
                <a:solidFill>
                  <a:srgbClr val="FF0000"/>
                </a:solidFill>
              </a:rPr>
              <a:t>需求人口</a:t>
            </a:r>
            <a:endParaRPr lang="zh-TW" altLang="en-US" sz="2000" b="1" dirty="0">
              <a:solidFill>
                <a:srgbClr val="FF0000"/>
              </a:solidFill>
            </a:endParaRPr>
          </a:p>
        </p:txBody>
      </p:sp>
    </p:spTree>
    <p:extLst>
      <p:ext uri="{BB962C8B-B14F-4D97-AF65-F5344CB8AC3E}">
        <p14:creationId xmlns:p14="http://schemas.microsoft.com/office/powerpoint/2010/main" val="546784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人事費用</a:t>
            </a:r>
            <a:endParaRPr lang="zh-TW" altLang="en-US" dirty="0"/>
          </a:p>
        </p:txBody>
      </p:sp>
      <p:sp>
        <p:nvSpPr>
          <p:cNvPr id="6" name="內容版面配置區 5"/>
          <p:cNvSpPr>
            <a:spLocks noGrp="1"/>
          </p:cNvSpPr>
          <p:nvPr>
            <p:ph idx="1"/>
          </p:nvPr>
        </p:nvSpPr>
        <p:spPr>
          <a:xfrm>
            <a:off x="628650" y="1473201"/>
            <a:ext cx="8515350" cy="850899"/>
          </a:xfrm>
        </p:spPr>
        <p:txBody>
          <a:bodyPr>
            <a:normAutofit/>
          </a:bodyPr>
          <a:lstStyle/>
          <a:p>
            <a:r>
              <a:rPr lang="zh-TW" altLang="en-US" dirty="0" smtClean="0"/>
              <a:t>基本工資每月</a:t>
            </a:r>
            <a:r>
              <a:rPr lang="en-US" altLang="zh-TW" dirty="0" smtClean="0"/>
              <a:t>2.2</a:t>
            </a:r>
            <a:r>
              <a:rPr lang="zh-TW" altLang="en-US" dirty="0" smtClean="0"/>
              <a:t>萬元</a:t>
            </a:r>
            <a:r>
              <a:rPr lang="en-US" altLang="zh-TW" dirty="0" smtClean="0"/>
              <a:t>(107.01.01)</a:t>
            </a:r>
          </a:p>
        </p:txBody>
      </p:sp>
      <p:sp>
        <p:nvSpPr>
          <p:cNvPr id="3" name="日期版面配置區 2"/>
          <p:cNvSpPr>
            <a:spLocks noGrp="1"/>
          </p:cNvSpPr>
          <p:nvPr>
            <p:ph type="dt" sz="half" idx="10"/>
          </p:nvPr>
        </p:nvSpPr>
        <p:spPr/>
        <p:txBody>
          <a:bodyPr/>
          <a:lstStyle/>
          <a:p>
            <a:r>
              <a:rPr lang="en-US" altLang="zh-TW" smtClean="0"/>
              <a:t>2017/12/27</a:t>
            </a:r>
            <a:endParaRPr lang="zh-TW" altLang="en-US"/>
          </a:p>
        </p:txBody>
      </p:sp>
      <p:sp>
        <p:nvSpPr>
          <p:cNvPr id="4" name="頁尾版面配置區 3"/>
          <p:cNvSpPr>
            <a:spLocks noGrp="1"/>
          </p:cNvSpPr>
          <p:nvPr>
            <p:ph type="ftr" sz="quarter" idx="11"/>
          </p:nvPr>
        </p:nvSpPr>
        <p:spPr/>
        <p:txBody>
          <a:bodyPr/>
          <a:lstStyle/>
          <a:p>
            <a:r>
              <a:rPr lang="zh-TW" altLang="en-US" smtClean="0"/>
              <a:t>結案報告審查</a:t>
            </a:r>
            <a:endParaRPr lang="zh-TW" altLang="en-US"/>
          </a:p>
        </p:txBody>
      </p:sp>
      <p:sp>
        <p:nvSpPr>
          <p:cNvPr id="5" name="投影片編號版面配置區 4"/>
          <p:cNvSpPr>
            <a:spLocks noGrp="1"/>
          </p:cNvSpPr>
          <p:nvPr>
            <p:ph type="sldNum" sz="quarter" idx="12"/>
          </p:nvPr>
        </p:nvSpPr>
        <p:spPr/>
        <p:txBody>
          <a:bodyPr/>
          <a:lstStyle/>
          <a:p>
            <a:fld id="{F688EF0F-1E8C-46BE-86C2-BF22DDC525AE}" type="slidenum">
              <a:rPr lang="zh-TW" altLang="en-US" smtClean="0"/>
              <a:t>14</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712633267"/>
              </p:ext>
            </p:extLst>
          </p:nvPr>
        </p:nvGraphicFramePr>
        <p:xfrm>
          <a:off x="314324" y="2489200"/>
          <a:ext cx="8515352" cy="3627120"/>
        </p:xfrm>
        <a:graphic>
          <a:graphicData uri="http://schemas.openxmlformats.org/drawingml/2006/table">
            <a:tbl>
              <a:tblPr firstRow="1" lastRow="1" bandRow="1">
                <a:tableStyleId>{9D7B26C5-4107-4FEC-AEDC-1716B250A1EF}</a:tableStyleId>
              </a:tblPr>
              <a:tblGrid>
                <a:gridCol w="2355850">
                  <a:extLst>
                    <a:ext uri="{9D8B030D-6E8A-4147-A177-3AD203B41FA5}">
                      <a16:colId xmlns:a16="http://schemas.microsoft.com/office/drawing/2014/main" val="1025291767"/>
                    </a:ext>
                  </a:extLst>
                </a:gridCol>
                <a:gridCol w="1295400">
                  <a:extLst>
                    <a:ext uri="{9D8B030D-6E8A-4147-A177-3AD203B41FA5}">
                      <a16:colId xmlns:a16="http://schemas.microsoft.com/office/drawing/2014/main" val="240330525"/>
                    </a:ext>
                  </a:extLst>
                </a:gridCol>
                <a:gridCol w="2451100">
                  <a:extLst>
                    <a:ext uri="{9D8B030D-6E8A-4147-A177-3AD203B41FA5}">
                      <a16:colId xmlns:a16="http://schemas.microsoft.com/office/drawing/2014/main" val="3645953447"/>
                    </a:ext>
                  </a:extLst>
                </a:gridCol>
                <a:gridCol w="2413002">
                  <a:extLst>
                    <a:ext uri="{9D8B030D-6E8A-4147-A177-3AD203B41FA5}">
                      <a16:colId xmlns:a16="http://schemas.microsoft.com/office/drawing/2014/main" val="1391465025"/>
                    </a:ext>
                  </a:extLst>
                </a:gridCol>
              </a:tblGrid>
              <a:tr h="370840">
                <a:tc>
                  <a:txBody>
                    <a:bodyPr/>
                    <a:lstStyle/>
                    <a:p>
                      <a:pPr algn="ctr"/>
                      <a:r>
                        <a:rPr lang="zh-TW" altLang="en-US" sz="2800" b="1" dirty="0" smtClean="0"/>
                        <a:t>費用類別</a:t>
                      </a:r>
                      <a:endParaRPr lang="zh-TW" altLang="en-US" sz="2800" b="1" dirty="0"/>
                    </a:p>
                  </a:txBody>
                  <a:tcPr/>
                </a:tc>
                <a:tc>
                  <a:txBody>
                    <a:bodyPr/>
                    <a:lstStyle/>
                    <a:p>
                      <a:pPr algn="ctr"/>
                      <a:r>
                        <a:rPr lang="zh-TW" altLang="en-US" sz="2800" b="1" dirty="0" smtClean="0"/>
                        <a:t>費率</a:t>
                      </a:r>
                      <a:endParaRPr lang="zh-TW" altLang="en-US" sz="2800" b="1" dirty="0"/>
                    </a:p>
                  </a:txBody>
                  <a:tcPr/>
                </a:tc>
                <a:tc>
                  <a:txBody>
                    <a:bodyPr/>
                    <a:lstStyle/>
                    <a:p>
                      <a:pPr algn="ctr"/>
                      <a:r>
                        <a:rPr lang="zh-TW" altLang="en-US" sz="2800" b="1" dirty="0" smtClean="0"/>
                        <a:t>雇主負擔比例</a:t>
                      </a:r>
                      <a:endParaRPr lang="zh-TW" altLang="en-US" sz="2800" b="1" dirty="0"/>
                    </a:p>
                  </a:txBody>
                  <a:tcPr/>
                </a:tc>
                <a:tc>
                  <a:txBody>
                    <a:bodyPr/>
                    <a:lstStyle/>
                    <a:p>
                      <a:pPr algn="ctr"/>
                      <a:r>
                        <a:rPr lang="zh-TW" altLang="en-US" sz="2800" b="1" dirty="0" smtClean="0"/>
                        <a:t>雇主負擔費率</a:t>
                      </a:r>
                      <a:endParaRPr lang="zh-TW" altLang="en-US" sz="2800" b="1" dirty="0"/>
                    </a:p>
                  </a:txBody>
                  <a:tcPr/>
                </a:tc>
                <a:extLst>
                  <a:ext uri="{0D108BD9-81ED-4DB2-BD59-A6C34878D82A}">
                    <a16:rowId xmlns:a16="http://schemas.microsoft.com/office/drawing/2014/main" val="2411895814"/>
                  </a:ext>
                </a:extLst>
              </a:tr>
              <a:tr h="370840">
                <a:tc>
                  <a:txBody>
                    <a:bodyPr/>
                    <a:lstStyle/>
                    <a:p>
                      <a:pPr algn="ctr"/>
                      <a:r>
                        <a:rPr lang="zh-TW" altLang="en-US" sz="2800" b="1" dirty="0" smtClean="0"/>
                        <a:t>普通事故保險</a:t>
                      </a:r>
                      <a:endParaRPr lang="zh-TW" altLang="en-US" sz="2800" b="1" dirty="0"/>
                    </a:p>
                  </a:txBody>
                  <a:tcPr/>
                </a:tc>
                <a:tc>
                  <a:txBody>
                    <a:bodyPr/>
                    <a:lstStyle/>
                    <a:p>
                      <a:pPr algn="r"/>
                      <a:r>
                        <a:rPr lang="en-US" altLang="zh-TW" sz="2800" b="1" dirty="0" smtClean="0"/>
                        <a:t>9.50%</a:t>
                      </a:r>
                      <a:endParaRPr lang="zh-TW" altLang="en-US" sz="2800" b="1" dirty="0"/>
                    </a:p>
                  </a:txBody>
                  <a:tcPr/>
                </a:tc>
                <a:tc>
                  <a:txBody>
                    <a:bodyPr/>
                    <a:lstStyle/>
                    <a:p>
                      <a:pPr algn="ctr"/>
                      <a:r>
                        <a:rPr lang="zh-TW" altLang="en-US" sz="2800" b="1" dirty="0" smtClean="0"/>
                        <a:t>  </a:t>
                      </a:r>
                      <a:r>
                        <a:rPr lang="en-US" altLang="zh-TW" sz="2800" b="1" dirty="0" smtClean="0"/>
                        <a:t>70%</a:t>
                      </a:r>
                      <a:endParaRPr lang="zh-TW" altLang="en-US" sz="2800" b="1" dirty="0"/>
                    </a:p>
                  </a:txBody>
                  <a:tcPr/>
                </a:tc>
                <a:tc>
                  <a:txBody>
                    <a:bodyPr/>
                    <a:lstStyle/>
                    <a:p>
                      <a:pPr algn="ctr"/>
                      <a:r>
                        <a:rPr lang="en-US" altLang="zh-TW" sz="2800" b="1" dirty="0" smtClean="0"/>
                        <a:t>6.65%</a:t>
                      </a:r>
                      <a:endParaRPr lang="zh-TW" altLang="en-US" sz="2800" b="1" dirty="0"/>
                    </a:p>
                  </a:txBody>
                  <a:tcPr/>
                </a:tc>
                <a:extLst>
                  <a:ext uri="{0D108BD9-81ED-4DB2-BD59-A6C34878D82A}">
                    <a16:rowId xmlns:a16="http://schemas.microsoft.com/office/drawing/2014/main" val="3919117601"/>
                  </a:ext>
                </a:extLst>
              </a:tr>
              <a:tr h="370840">
                <a:tc>
                  <a:txBody>
                    <a:bodyPr/>
                    <a:lstStyle/>
                    <a:p>
                      <a:pPr algn="ctr"/>
                      <a:r>
                        <a:rPr lang="zh-TW" altLang="en-US" sz="2800" b="1" dirty="0" smtClean="0"/>
                        <a:t>就業保險</a:t>
                      </a:r>
                      <a:endParaRPr lang="zh-TW" altLang="en-US" sz="2800" b="1" dirty="0"/>
                    </a:p>
                  </a:txBody>
                  <a:tcPr/>
                </a:tc>
                <a:tc>
                  <a:txBody>
                    <a:bodyPr/>
                    <a:lstStyle/>
                    <a:p>
                      <a:pPr algn="r"/>
                      <a:r>
                        <a:rPr lang="en-US" altLang="zh-TW" sz="2800" b="1" dirty="0" smtClean="0"/>
                        <a:t>1.00%</a:t>
                      </a:r>
                      <a:endParaRPr lang="zh-TW" altLang="en-US" sz="2800" b="1" dirty="0"/>
                    </a:p>
                  </a:txBody>
                  <a:tcPr/>
                </a:tc>
                <a:tc>
                  <a:txBody>
                    <a:bodyPr/>
                    <a:lstStyle/>
                    <a:p>
                      <a:pPr algn="ctr"/>
                      <a:r>
                        <a:rPr lang="zh-TW" altLang="en-US" sz="2800" b="1" dirty="0" smtClean="0"/>
                        <a:t>  </a:t>
                      </a:r>
                      <a:r>
                        <a:rPr lang="en-US" altLang="zh-TW" sz="2800" b="1" dirty="0" smtClean="0"/>
                        <a:t>70%</a:t>
                      </a:r>
                      <a:endParaRPr lang="zh-TW" altLang="en-US" sz="2800" b="1" dirty="0"/>
                    </a:p>
                  </a:txBody>
                  <a:tcPr/>
                </a:tc>
                <a:tc>
                  <a:txBody>
                    <a:bodyPr/>
                    <a:lstStyle/>
                    <a:p>
                      <a:pPr algn="ctr"/>
                      <a:r>
                        <a:rPr lang="en-US" altLang="zh-TW" sz="2800" b="1" dirty="0" smtClean="0"/>
                        <a:t>0.70%</a:t>
                      </a:r>
                      <a:endParaRPr lang="zh-TW" altLang="en-US" sz="2800" b="1" dirty="0"/>
                    </a:p>
                  </a:txBody>
                  <a:tcPr/>
                </a:tc>
                <a:extLst>
                  <a:ext uri="{0D108BD9-81ED-4DB2-BD59-A6C34878D82A}">
                    <a16:rowId xmlns:a16="http://schemas.microsoft.com/office/drawing/2014/main" val="3469606964"/>
                  </a:ext>
                </a:extLst>
              </a:tr>
              <a:tr h="370840">
                <a:tc>
                  <a:txBody>
                    <a:bodyPr/>
                    <a:lstStyle/>
                    <a:p>
                      <a:pPr algn="ctr"/>
                      <a:r>
                        <a:rPr lang="zh-TW" altLang="en-US" sz="2800" b="1" dirty="0" smtClean="0"/>
                        <a:t>職業災害保險</a:t>
                      </a:r>
                      <a:endParaRPr lang="zh-TW" altLang="en-US" sz="2800" b="1" dirty="0"/>
                    </a:p>
                  </a:txBody>
                  <a:tcPr/>
                </a:tc>
                <a:tc>
                  <a:txBody>
                    <a:bodyPr/>
                    <a:lstStyle/>
                    <a:p>
                      <a:pPr algn="r"/>
                      <a:r>
                        <a:rPr lang="en-US" altLang="zh-TW" sz="2800" b="1" dirty="0" smtClean="0"/>
                        <a:t>0.22%</a:t>
                      </a:r>
                      <a:endParaRPr lang="zh-TW" altLang="en-US" sz="2800" b="1" dirty="0"/>
                    </a:p>
                  </a:txBody>
                  <a:tcPr/>
                </a:tc>
                <a:tc>
                  <a:txBody>
                    <a:bodyPr/>
                    <a:lstStyle/>
                    <a:p>
                      <a:pPr algn="ctr"/>
                      <a:r>
                        <a:rPr lang="en-US" altLang="zh-TW" sz="2800" b="1" dirty="0" smtClean="0"/>
                        <a:t>100%</a:t>
                      </a:r>
                      <a:endParaRPr lang="zh-TW" altLang="en-US" sz="2800" b="1" dirty="0"/>
                    </a:p>
                  </a:txBody>
                  <a:tcPr/>
                </a:tc>
                <a:tc>
                  <a:txBody>
                    <a:bodyPr/>
                    <a:lstStyle/>
                    <a:p>
                      <a:pPr algn="ctr"/>
                      <a:r>
                        <a:rPr lang="en-US" altLang="zh-TW" sz="2800" b="1" dirty="0" smtClean="0"/>
                        <a:t>0.22%</a:t>
                      </a:r>
                      <a:endParaRPr lang="zh-TW" altLang="en-US" sz="2800" b="1" dirty="0"/>
                    </a:p>
                  </a:txBody>
                  <a:tcPr/>
                </a:tc>
                <a:extLst>
                  <a:ext uri="{0D108BD9-81ED-4DB2-BD59-A6C34878D82A}">
                    <a16:rowId xmlns:a16="http://schemas.microsoft.com/office/drawing/2014/main" val="1347509047"/>
                  </a:ext>
                </a:extLst>
              </a:tr>
              <a:tr h="370840">
                <a:tc>
                  <a:txBody>
                    <a:bodyPr/>
                    <a:lstStyle/>
                    <a:p>
                      <a:pPr algn="ctr"/>
                      <a:r>
                        <a:rPr lang="zh-TW" altLang="en-US" sz="2800" b="1" dirty="0" smtClean="0"/>
                        <a:t>退休金提繳</a:t>
                      </a:r>
                      <a:endParaRPr lang="zh-TW" altLang="en-US" sz="2800" b="1" dirty="0"/>
                    </a:p>
                  </a:txBody>
                  <a:tcPr/>
                </a:tc>
                <a:tc>
                  <a:txBody>
                    <a:bodyPr/>
                    <a:lstStyle/>
                    <a:p>
                      <a:pPr algn="r"/>
                      <a:r>
                        <a:rPr lang="en-US" altLang="zh-TW" sz="2800" b="1" dirty="0" smtClean="0"/>
                        <a:t>6.00%</a:t>
                      </a:r>
                      <a:endParaRPr lang="zh-TW" altLang="en-US" sz="2800" b="1" dirty="0"/>
                    </a:p>
                  </a:txBody>
                  <a:tcPr/>
                </a:tc>
                <a:tc>
                  <a:txBody>
                    <a:bodyPr/>
                    <a:lstStyle/>
                    <a:p>
                      <a:pPr algn="ctr"/>
                      <a:r>
                        <a:rPr lang="en-US" altLang="zh-TW" sz="2800" b="1" dirty="0" smtClean="0"/>
                        <a:t>100%</a:t>
                      </a:r>
                      <a:endParaRPr lang="zh-TW" altLang="en-US" sz="2800" b="1" dirty="0"/>
                    </a:p>
                  </a:txBody>
                  <a:tcPr/>
                </a:tc>
                <a:tc>
                  <a:txBody>
                    <a:bodyPr/>
                    <a:lstStyle/>
                    <a:p>
                      <a:pPr algn="ctr"/>
                      <a:r>
                        <a:rPr lang="en-US" altLang="zh-TW" sz="2800" b="1" dirty="0" smtClean="0"/>
                        <a:t>6.00%</a:t>
                      </a:r>
                      <a:endParaRPr lang="zh-TW" altLang="en-US" sz="2800" b="1" dirty="0"/>
                    </a:p>
                  </a:txBody>
                  <a:tcPr/>
                </a:tc>
                <a:extLst>
                  <a:ext uri="{0D108BD9-81ED-4DB2-BD59-A6C34878D82A}">
                    <a16:rowId xmlns:a16="http://schemas.microsoft.com/office/drawing/2014/main" val="3156079317"/>
                  </a:ext>
                </a:extLst>
              </a:tr>
              <a:tr h="370840">
                <a:tc>
                  <a:txBody>
                    <a:bodyPr/>
                    <a:lstStyle/>
                    <a:p>
                      <a:pPr algn="ctr"/>
                      <a:r>
                        <a:rPr lang="zh-TW" altLang="en-US" sz="2800" b="1" dirty="0" smtClean="0"/>
                        <a:t>全民健康保險</a:t>
                      </a:r>
                      <a:endParaRPr lang="zh-TW" altLang="en-US" sz="2800" b="1" dirty="0"/>
                    </a:p>
                  </a:txBody>
                  <a:tcPr/>
                </a:tc>
                <a:tc>
                  <a:txBody>
                    <a:bodyPr/>
                    <a:lstStyle/>
                    <a:p>
                      <a:pPr algn="r"/>
                      <a:r>
                        <a:rPr lang="en-US" altLang="zh-TW" sz="2800" b="1" dirty="0" smtClean="0"/>
                        <a:t>4.69%</a:t>
                      </a:r>
                      <a:endParaRPr lang="zh-TW" altLang="en-US" sz="2800" b="1" dirty="0"/>
                    </a:p>
                  </a:txBody>
                  <a:tcPr/>
                </a:tc>
                <a:tc>
                  <a:txBody>
                    <a:bodyPr/>
                    <a:lstStyle/>
                    <a:p>
                      <a:pPr algn="ctr"/>
                      <a:r>
                        <a:rPr lang="en-US" altLang="zh-TW" sz="2800" b="1" dirty="0" smtClean="0"/>
                        <a:t>60%(</a:t>
                      </a:r>
                      <a:r>
                        <a:rPr lang="zh-TW" altLang="en-US" sz="2800" b="1" dirty="0" smtClean="0"/>
                        <a:t>眷口</a:t>
                      </a:r>
                      <a:r>
                        <a:rPr lang="en-US" altLang="zh-TW" sz="2800" b="1" dirty="0" smtClean="0"/>
                        <a:t>1.6)</a:t>
                      </a:r>
                      <a:endParaRPr lang="zh-TW" altLang="en-US" sz="2800" b="1" dirty="0"/>
                    </a:p>
                  </a:txBody>
                  <a:tcPr/>
                </a:tc>
                <a:tc>
                  <a:txBody>
                    <a:bodyPr/>
                    <a:lstStyle/>
                    <a:p>
                      <a:pPr algn="ctr"/>
                      <a:r>
                        <a:rPr lang="zh-TW" altLang="en-US" sz="2800" b="1" dirty="0" smtClean="0"/>
                        <a:t>    </a:t>
                      </a:r>
                      <a:r>
                        <a:rPr lang="en-US" altLang="zh-TW" sz="2800" b="1" dirty="0" smtClean="0"/>
                        <a:t>4.5305%</a:t>
                      </a:r>
                      <a:endParaRPr lang="zh-TW" altLang="en-US" sz="2800" b="1" dirty="0"/>
                    </a:p>
                  </a:txBody>
                  <a:tcPr/>
                </a:tc>
                <a:extLst>
                  <a:ext uri="{0D108BD9-81ED-4DB2-BD59-A6C34878D82A}">
                    <a16:rowId xmlns:a16="http://schemas.microsoft.com/office/drawing/2014/main" val="2481832234"/>
                  </a:ext>
                </a:extLst>
              </a:tr>
              <a:tr h="370840">
                <a:tc>
                  <a:txBody>
                    <a:bodyPr/>
                    <a:lstStyle/>
                    <a:p>
                      <a:pPr algn="ctr"/>
                      <a:r>
                        <a:rPr lang="zh-TW" altLang="en-US" sz="2800" b="1" dirty="0" smtClean="0"/>
                        <a:t>總計</a:t>
                      </a:r>
                      <a:endParaRPr lang="zh-TW" altLang="en-US" sz="2800" b="1" dirty="0"/>
                    </a:p>
                  </a:txBody>
                  <a:tcPr/>
                </a:tc>
                <a:tc>
                  <a:txBody>
                    <a:bodyPr/>
                    <a:lstStyle/>
                    <a:p>
                      <a:pPr algn="ctr"/>
                      <a:endParaRPr lang="zh-TW" altLang="en-US" sz="2800" b="1" dirty="0"/>
                    </a:p>
                  </a:txBody>
                  <a:tcPr/>
                </a:tc>
                <a:tc>
                  <a:txBody>
                    <a:bodyPr/>
                    <a:lstStyle/>
                    <a:p>
                      <a:pPr algn="ctr"/>
                      <a:endParaRPr lang="zh-TW" altLang="en-US" sz="2800" b="1" dirty="0"/>
                    </a:p>
                  </a:txBody>
                  <a:tcPr/>
                </a:tc>
                <a:tc>
                  <a:txBody>
                    <a:bodyPr/>
                    <a:lstStyle/>
                    <a:p>
                      <a:pPr algn="ctr"/>
                      <a:r>
                        <a:rPr lang="zh-TW" altLang="en-US" sz="2800" b="1" dirty="0" smtClean="0"/>
                        <a:t>   </a:t>
                      </a:r>
                      <a:r>
                        <a:rPr lang="en-US" altLang="zh-TW" sz="2800" b="1" dirty="0" smtClean="0"/>
                        <a:t>18.1005%</a:t>
                      </a:r>
                      <a:endParaRPr lang="zh-TW" altLang="en-US" sz="2800" b="1" dirty="0"/>
                    </a:p>
                  </a:txBody>
                  <a:tcPr/>
                </a:tc>
                <a:extLst>
                  <a:ext uri="{0D108BD9-81ED-4DB2-BD59-A6C34878D82A}">
                    <a16:rowId xmlns:a16="http://schemas.microsoft.com/office/drawing/2014/main" val="2601943575"/>
                  </a:ext>
                </a:extLst>
              </a:tr>
            </a:tbl>
          </a:graphicData>
        </a:graphic>
      </p:graphicFrame>
    </p:spTree>
    <p:extLst>
      <p:ext uri="{BB962C8B-B14F-4D97-AF65-F5344CB8AC3E}">
        <p14:creationId xmlns:p14="http://schemas.microsoft.com/office/powerpoint/2010/main" val="17968796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與經濟指標連動之相關法令</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15</a:t>
            </a:fld>
            <a:endParaRPr lang="zh-TW" altLang="en-US"/>
          </a:p>
        </p:txBody>
      </p:sp>
      <p:graphicFrame>
        <p:nvGraphicFramePr>
          <p:cNvPr id="7" name="內容版面配置區 7"/>
          <p:cNvGraphicFramePr>
            <a:graphicFrameLocks noGrp="1"/>
          </p:cNvGraphicFramePr>
          <p:nvPr>
            <p:ph idx="1"/>
            <p:extLst/>
          </p:nvPr>
        </p:nvGraphicFramePr>
        <p:xfrm>
          <a:off x="1" y="1290638"/>
          <a:ext cx="9144000" cy="5065711"/>
        </p:xfrm>
        <a:graphic>
          <a:graphicData uri="http://schemas.openxmlformats.org/drawingml/2006/table">
            <a:tbl>
              <a:tblPr firstRow="1">
                <a:tableStyleId>{9D7B26C5-4107-4FEC-AEDC-1716B250A1EF}</a:tableStyleId>
              </a:tblPr>
              <a:tblGrid>
                <a:gridCol w="2324100">
                  <a:extLst>
                    <a:ext uri="{9D8B030D-6E8A-4147-A177-3AD203B41FA5}">
                      <a16:colId xmlns:a16="http://schemas.microsoft.com/office/drawing/2014/main" val="20000"/>
                    </a:ext>
                  </a:extLst>
                </a:gridCol>
                <a:gridCol w="2070099">
                  <a:extLst>
                    <a:ext uri="{9D8B030D-6E8A-4147-A177-3AD203B41FA5}">
                      <a16:colId xmlns:a16="http://schemas.microsoft.com/office/drawing/2014/main" val="20001"/>
                    </a:ext>
                  </a:extLst>
                </a:gridCol>
                <a:gridCol w="4749801">
                  <a:extLst>
                    <a:ext uri="{9D8B030D-6E8A-4147-A177-3AD203B41FA5}">
                      <a16:colId xmlns:a16="http://schemas.microsoft.com/office/drawing/2014/main" val="20002"/>
                    </a:ext>
                  </a:extLst>
                </a:gridCol>
              </a:tblGrid>
              <a:tr h="723673">
                <a:tc>
                  <a:txBody>
                    <a:bodyPr/>
                    <a:lstStyle/>
                    <a:p>
                      <a:pPr algn="ctr"/>
                      <a:r>
                        <a:rPr lang="zh-TW" altLang="en-US" sz="2400" b="1" dirty="0" smtClean="0"/>
                        <a:t>法令</a:t>
                      </a:r>
                      <a:endParaRPr lang="zh-TW" altLang="en-US" sz="2400" b="1" dirty="0"/>
                    </a:p>
                  </a:txBody>
                  <a:tcPr anchor="ctr"/>
                </a:tc>
                <a:tc>
                  <a:txBody>
                    <a:bodyPr/>
                    <a:lstStyle/>
                    <a:p>
                      <a:pPr algn="ctr"/>
                      <a:r>
                        <a:rPr lang="zh-TW" altLang="en-US" sz="2400" b="1" dirty="0" smtClean="0"/>
                        <a:t>調整標的</a:t>
                      </a:r>
                      <a:endParaRPr lang="zh-TW" altLang="en-US" sz="2400" b="1" dirty="0"/>
                    </a:p>
                  </a:txBody>
                  <a:tcPr anchor="ctr"/>
                </a:tc>
                <a:tc>
                  <a:txBody>
                    <a:bodyPr/>
                    <a:lstStyle/>
                    <a:p>
                      <a:pPr algn="ctr"/>
                      <a:r>
                        <a:rPr lang="zh-TW" altLang="en-US" sz="2400" b="1" dirty="0" smtClean="0"/>
                        <a:t>內容概要</a:t>
                      </a:r>
                      <a:endParaRPr lang="zh-TW" altLang="en-US" sz="2400" b="1" dirty="0"/>
                    </a:p>
                  </a:txBody>
                  <a:tcPr anchor="ctr"/>
                </a:tc>
                <a:extLst>
                  <a:ext uri="{0D108BD9-81ED-4DB2-BD59-A6C34878D82A}">
                    <a16:rowId xmlns:a16="http://schemas.microsoft.com/office/drawing/2014/main" val="10000"/>
                  </a:ext>
                </a:extLst>
              </a:tr>
              <a:tr h="723673">
                <a:tc>
                  <a:txBody>
                    <a:bodyPr/>
                    <a:lstStyle/>
                    <a:p>
                      <a:pPr algn="ctr"/>
                      <a:r>
                        <a:rPr lang="zh-TW" altLang="en-US" sz="2400" b="1" dirty="0" smtClean="0"/>
                        <a:t>所得稅法</a:t>
                      </a:r>
                      <a:endParaRPr lang="zh-TW" altLang="en-US" sz="2400" b="1" dirty="0"/>
                    </a:p>
                  </a:txBody>
                  <a:tcPr anchor="ctr"/>
                </a:tc>
                <a:tc>
                  <a:txBody>
                    <a:bodyPr/>
                    <a:lstStyle/>
                    <a:p>
                      <a:pPr algn="ctr"/>
                      <a:r>
                        <a:rPr lang="zh-TW" altLang="en-US" sz="2400" b="1" dirty="0" smtClean="0"/>
                        <a:t>綜所稅免稅額</a:t>
                      </a:r>
                      <a:endParaRPr lang="zh-TW" altLang="en-US" sz="2400" b="1" dirty="0"/>
                    </a:p>
                  </a:txBody>
                  <a:tcPr anchor="ctr"/>
                </a:tc>
                <a:tc>
                  <a:txBody>
                    <a:bodyPr/>
                    <a:lstStyle/>
                    <a:p>
                      <a:pPr algn="l"/>
                      <a:r>
                        <a:rPr lang="en-US" altLang="zh-TW" sz="2400" b="1" spc="-150" dirty="0" smtClean="0"/>
                        <a:t>CPI</a:t>
                      </a:r>
                      <a:r>
                        <a:rPr lang="zh-TW" altLang="en-US" sz="2400" b="1" spc="-150" dirty="0" smtClean="0"/>
                        <a:t>較上次調整年度上漲累計達</a:t>
                      </a:r>
                      <a:r>
                        <a:rPr lang="en-US" altLang="zh-TW" sz="2400" b="1" spc="-150" dirty="0" smtClean="0"/>
                        <a:t>3%</a:t>
                      </a:r>
                      <a:endParaRPr lang="zh-TW" altLang="en-US" sz="2400" b="1" spc="-150" dirty="0"/>
                    </a:p>
                  </a:txBody>
                  <a:tcPr anchor="ctr"/>
                </a:tc>
                <a:extLst>
                  <a:ext uri="{0D108BD9-81ED-4DB2-BD59-A6C34878D82A}">
                    <a16:rowId xmlns:a16="http://schemas.microsoft.com/office/drawing/2014/main" val="10001"/>
                  </a:ext>
                </a:extLst>
              </a:tr>
              <a:tr h="723673">
                <a:tc>
                  <a:txBody>
                    <a:bodyPr/>
                    <a:lstStyle/>
                    <a:p>
                      <a:pPr algn="ctr"/>
                      <a:r>
                        <a:rPr lang="zh-TW" altLang="en-US" sz="2400" b="1" dirty="0" smtClean="0"/>
                        <a:t>規費法</a:t>
                      </a:r>
                      <a:endParaRPr lang="zh-TW" altLang="en-US" sz="2400" b="1" dirty="0"/>
                    </a:p>
                  </a:txBody>
                  <a:tcPr anchor="ctr"/>
                </a:tc>
                <a:tc>
                  <a:txBody>
                    <a:bodyPr/>
                    <a:lstStyle/>
                    <a:p>
                      <a:pPr algn="ctr"/>
                      <a:r>
                        <a:rPr lang="zh-TW" altLang="en-US" sz="2400" b="1" dirty="0" smtClean="0"/>
                        <a:t>收費基準</a:t>
                      </a:r>
                      <a:endParaRPr lang="zh-TW" altLang="en-US" sz="2400" b="1" dirty="0"/>
                    </a:p>
                  </a:txBody>
                  <a:tcPr anchor="ctr"/>
                </a:tc>
                <a:tc>
                  <a:txBody>
                    <a:bodyPr/>
                    <a:lstStyle/>
                    <a:p>
                      <a:pPr algn="l"/>
                      <a:r>
                        <a:rPr lang="zh-TW" altLang="en-US" sz="2400" b="1" spc="0" dirty="0" smtClean="0"/>
                        <a:t>定期依</a:t>
                      </a:r>
                      <a:r>
                        <a:rPr lang="en-US" altLang="zh-TW" sz="2400" b="1" spc="0" dirty="0" smtClean="0"/>
                        <a:t>CPI</a:t>
                      </a:r>
                      <a:r>
                        <a:rPr lang="zh-TW" altLang="en-US" sz="2400" b="1" spc="0" dirty="0" smtClean="0"/>
                        <a:t>變動情形調整</a:t>
                      </a:r>
                      <a:endParaRPr lang="zh-TW" altLang="en-US" sz="2400" b="1" spc="0" dirty="0"/>
                    </a:p>
                  </a:txBody>
                  <a:tcPr anchor="ctr"/>
                </a:tc>
                <a:extLst>
                  <a:ext uri="{0D108BD9-81ED-4DB2-BD59-A6C34878D82A}">
                    <a16:rowId xmlns:a16="http://schemas.microsoft.com/office/drawing/2014/main" val="10002"/>
                  </a:ext>
                </a:extLst>
              </a:tr>
              <a:tr h="723673">
                <a:tc>
                  <a:txBody>
                    <a:bodyPr/>
                    <a:lstStyle/>
                    <a:p>
                      <a:pPr algn="ctr"/>
                      <a:r>
                        <a:rPr lang="zh-TW" altLang="en-US" sz="2400" b="1" spc="-300" dirty="0" smtClean="0"/>
                        <a:t>基本工資審議辦法</a:t>
                      </a:r>
                      <a:endParaRPr lang="zh-TW" altLang="en-US" sz="2400" b="1" spc="-300" dirty="0"/>
                    </a:p>
                  </a:txBody>
                  <a:tcPr anchor="ctr"/>
                </a:tc>
                <a:tc>
                  <a:txBody>
                    <a:bodyPr/>
                    <a:lstStyle/>
                    <a:p>
                      <a:pPr algn="ctr"/>
                      <a:r>
                        <a:rPr lang="zh-TW" altLang="en-US" sz="2400" b="1" dirty="0" smtClean="0"/>
                        <a:t>基本工資</a:t>
                      </a:r>
                      <a:endParaRPr lang="zh-TW" altLang="en-US" sz="2400" b="1" dirty="0"/>
                    </a:p>
                  </a:txBody>
                  <a:tcPr anchor="ctr"/>
                </a:tc>
                <a:tc>
                  <a:txBody>
                    <a:bodyPr/>
                    <a:lstStyle/>
                    <a:p>
                      <a:pPr algn="l"/>
                      <a:r>
                        <a:rPr lang="zh-TW" altLang="en-US" sz="2400" b="1" spc="0" dirty="0" smtClean="0"/>
                        <a:t>蒐集</a:t>
                      </a:r>
                      <a:r>
                        <a:rPr lang="en-US" altLang="zh-TW" sz="2400" b="1" spc="0" dirty="0" smtClean="0"/>
                        <a:t>CPI</a:t>
                      </a:r>
                      <a:r>
                        <a:rPr lang="zh-TW" altLang="en-US" sz="2400" b="1" spc="0" dirty="0" smtClean="0"/>
                        <a:t>並研究之</a:t>
                      </a:r>
                      <a:endParaRPr lang="zh-TW" altLang="en-US" sz="2400" b="1" spc="0" dirty="0"/>
                    </a:p>
                  </a:txBody>
                  <a:tcPr anchor="ctr"/>
                </a:tc>
                <a:extLst>
                  <a:ext uri="{0D108BD9-81ED-4DB2-BD59-A6C34878D82A}">
                    <a16:rowId xmlns:a16="http://schemas.microsoft.com/office/drawing/2014/main" val="10003"/>
                  </a:ext>
                </a:extLst>
              </a:tr>
              <a:tr h="723673">
                <a:tc>
                  <a:txBody>
                    <a:bodyPr/>
                    <a:lstStyle/>
                    <a:p>
                      <a:pPr algn="ctr"/>
                      <a:r>
                        <a:rPr lang="zh-TW" altLang="en-US" sz="2400" b="1" dirty="0" smtClean="0"/>
                        <a:t>國民年金法</a:t>
                      </a:r>
                      <a:endParaRPr lang="zh-TW" altLang="en-US" sz="2400" b="1" dirty="0"/>
                    </a:p>
                  </a:txBody>
                  <a:tcPr anchor="ctr"/>
                </a:tc>
                <a:tc>
                  <a:txBody>
                    <a:bodyPr/>
                    <a:lstStyle/>
                    <a:p>
                      <a:pPr algn="ctr"/>
                      <a:r>
                        <a:rPr lang="zh-TW" altLang="en-US" sz="2400" b="1" dirty="0" smtClean="0"/>
                        <a:t>月投保金額等</a:t>
                      </a:r>
                      <a:endParaRPr lang="zh-TW" altLang="en-US" sz="2400" b="1" dirty="0"/>
                    </a:p>
                  </a:txBody>
                  <a:tcPr anchor="ctr"/>
                </a:tc>
                <a:tc>
                  <a:txBody>
                    <a:bodyPr/>
                    <a:lstStyle/>
                    <a:p>
                      <a:pPr algn="l"/>
                      <a:r>
                        <a:rPr lang="zh-TW" altLang="en-US" sz="2400" b="1" spc="0" dirty="0" smtClean="0"/>
                        <a:t>依前後年</a:t>
                      </a:r>
                      <a:r>
                        <a:rPr lang="en-US" altLang="zh-TW" sz="2400" b="1" spc="0" dirty="0" smtClean="0"/>
                        <a:t>CPI</a:t>
                      </a:r>
                      <a:r>
                        <a:rPr lang="zh-TW" altLang="en-US" sz="2400" b="1" spc="0" dirty="0" smtClean="0"/>
                        <a:t>成長率公告調整之</a:t>
                      </a:r>
                      <a:endParaRPr lang="zh-TW" altLang="en-US" sz="2400" b="1" spc="0" dirty="0"/>
                    </a:p>
                  </a:txBody>
                  <a:tcPr anchor="ctr"/>
                </a:tc>
                <a:extLst>
                  <a:ext uri="{0D108BD9-81ED-4DB2-BD59-A6C34878D82A}">
                    <a16:rowId xmlns:a16="http://schemas.microsoft.com/office/drawing/2014/main" val="10004"/>
                  </a:ext>
                </a:extLst>
              </a:tr>
              <a:tr h="723673">
                <a:tc>
                  <a:txBody>
                    <a:bodyPr/>
                    <a:lstStyle/>
                    <a:p>
                      <a:pPr algn="ctr"/>
                      <a:r>
                        <a:rPr lang="zh-TW" altLang="en-US" sz="2400" b="1" dirty="0" smtClean="0"/>
                        <a:t>勞工保險條例</a:t>
                      </a:r>
                      <a:endParaRPr lang="zh-TW" altLang="en-US" sz="2400" b="1" dirty="0"/>
                    </a:p>
                  </a:txBody>
                  <a:tcPr anchor="ctr"/>
                </a:tc>
                <a:tc>
                  <a:txBody>
                    <a:bodyPr/>
                    <a:lstStyle/>
                    <a:p>
                      <a:pPr algn="ctr"/>
                      <a:r>
                        <a:rPr lang="zh-TW" altLang="en-US" sz="2400" b="1" dirty="0" smtClean="0"/>
                        <a:t>年金給付金額</a:t>
                      </a:r>
                      <a:endParaRPr lang="zh-TW" altLang="en-US" sz="2400" b="1" dirty="0"/>
                    </a:p>
                  </a:txBody>
                  <a:tcPr anchor="ctr"/>
                </a:tc>
                <a:tc>
                  <a:txBody>
                    <a:bodyPr/>
                    <a:lstStyle/>
                    <a:p>
                      <a:pPr algn="l"/>
                      <a:r>
                        <a:rPr lang="en-US" altLang="zh-TW" sz="2400" b="1" spc="0" dirty="0" smtClean="0"/>
                        <a:t>CPI</a:t>
                      </a:r>
                      <a:r>
                        <a:rPr lang="zh-TW" altLang="en-US" sz="2400" b="1" spc="-300" dirty="0" smtClean="0"/>
                        <a:t>成長率累計達</a:t>
                      </a:r>
                      <a:r>
                        <a:rPr lang="en-US" altLang="zh-TW" sz="2400" b="1" spc="0" dirty="0" smtClean="0"/>
                        <a:t>5%</a:t>
                      </a:r>
                      <a:r>
                        <a:rPr lang="zh-TW" altLang="en-US" sz="2400" b="1" spc="-300" dirty="0" smtClean="0"/>
                        <a:t>，依成長率調整</a:t>
                      </a:r>
                      <a:endParaRPr lang="zh-TW" altLang="en-US" sz="2400" b="1" spc="-300" dirty="0"/>
                    </a:p>
                  </a:txBody>
                  <a:tcPr anchor="ctr"/>
                </a:tc>
                <a:extLst>
                  <a:ext uri="{0D108BD9-81ED-4DB2-BD59-A6C34878D82A}">
                    <a16:rowId xmlns:a16="http://schemas.microsoft.com/office/drawing/2014/main" val="10005"/>
                  </a:ext>
                </a:extLst>
              </a:tr>
              <a:tr h="723673">
                <a:tc>
                  <a:txBody>
                    <a:bodyPr/>
                    <a:lstStyle/>
                    <a:p>
                      <a:pPr algn="ctr"/>
                      <a:r>
                        <a:rPr lang="zh-TW" altLang="en-US" sz="2400" b="1" spc="-300" dirty="0" smtClean="0"/>
                        <a:t>公務人員保險法</a:t>
                      </a:r>
                      <a:endParaRPr lang="zh-TW" altLang="en-US" sz="2400" b="1" spc="-300" dirty="0"/>
                    </a:p>
                  </a:txBody>
                  <a:tcPr anchor="ctr"/>
                </a:tc>
                <a:tc>
                  <a:txBody>
                    <a:bodyPr/>
                    <a:lstStyle/>
                    <a:p>
                      <a:pPr algn="ctr"/>
                      <a:r>
                        <a:rPr lang="zh-TW" altLang="en-US" sz="2400" b="1" dirty="0" smtClean="0"/>
                        <a:t>年金給付金額</a:t>
                      </a:r>
                      <a:endParaRPr lang="zh-TW" altLang="en-US" sz="2400" b="1" dirty="0"/>
                    </a:p>
                  </a:txBody>
                  <a:tcPr anchor="ctr"/>
                </a:tc>
                <a:tc>
                  <a:txBody>
                    <a:bodyPr/>
                    <a:lstStyle/>
                    <a:p>
                      <a:pPr algn="l"/>
                      <a:r>
                        <a:rPr lang="en-US" altLang="zh-TW" sz="2400" b="1" spc="0" dirty="0" smtClean="0"/>
                        <a:t>CPI</a:t>
                      </a:r>
                      <a:r>
                        <a:rPr lang="zh-TW" altLang="en-US" sz="2400" b="1" spc="-300" dirty="0" smtClean="0"/>
                        <a:t>成長率累計達</a:t>
                      </a:r>
                      <a:r>
                        <a:rPr lang="en-US" altLang="zh-TW" sz="2400" b="1" spc="0" dirty="0" smtClean="0"/>
                        <a:t>5%</a:t>
                      </a:r>
                      <a:r>
                        <a:rPr lang="zh-TW" altLang="en-US" sz="2400" b="1" spc="-300" dirty="0" smtClean="0"/>
                        <a:t>，另定調整比率</a:t>
                      </a:r>
                      <a:endParaRPr lang="zh-TW" altLang="en-US" sz="2400" b="1" spc="-300"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21635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定價方法</a:t>
            </a:r>
            <a:endParaRPr lang="zh-TW" altLang="en-US" dirty="0"/>
          </a:p>
        </p:txBody>
      </p:sp>
      <p:sp>
        <p:nvSpPr>
          <p:cNvPr id="3" name="內容版面配置區 2"/>
          <p:cNvSpPr>
            <a:spLocks noGrp="1"/>
          </p:cNvSpPr>
          <p:nvPr>
            <p:ph idx="1"/>
          </p:nvPr>
        </p:nvSpPr>
        <p:spPr/>
        <p:txBody>
          <a:bodyPr>
            <a:normAutofit lnSpcReduction="10000"/>
          </a:bodyPr>
          <a:lstStyle/>
          <a:p>
            <a:pPr algn="l">
              <a:lnSpc>
                <a:spcPct val="150000"/>
              </a:lnSpc>
            </a:pPr>
            <a:r>
              <a:rPr lang="zh-TW" altLang="en-US" dirty="0"/>
              <a:t>成本導向定價方法</a:t>
            </a:r>
            <a:r>
              <a:rPr lang="en-US" altLang="zh-TW" dirty="0"/>
              <a:t>(</a:t>
            </a:r>
            <a:r>
              <a:rPr lang="zh-TW" altLang="en-US" dirty="0"/>
              <a:t>交通運輸業</a:t>
            </a:r>
            <a:r>
              <a:rPr lang="en-US" altLang="zh-TW" dirty="0"/>
              <a:t>)</a:t>
            </a:r>
          </a:p>
          <a:p>
            <a:pPr lvl="1" algn="l">
              <a:lnSpc>
                <a:spcPct val="150000"/>
              </a:lnSpc>
            </a:pPr>
            <a:r>
              <a:rPr lang="zh-TW" altLang="en-US" sz="3200" b="1" u="sng" dirty="0"/>
              <a:t>完全成本定價法</a:t>
            </a:r>
            <a:r>
              <a:rPr lang="en-US" altLang="zh-TW" sz="3200" b="1" u="sng" dirty="0"/>
              <a:t/>
            </a:r>
            <a:br>
              <a:rPr lang="en-US" altLang="zh-TW" sz="3200" b="1" u="sng" dirty="0"/>
            </a:br>
            <a:r>
              <a:rPr lang="zh-TW" altLang="en-US" sz="3200" b="1" u="sng" spc="-150" dirty="0"/>
              <a:t>單位產品價格 </a:t>
            </a:r>
            <a:r>
              <a:rPr lang="en-US" altLang="zh-TW" sz="3200" b="1" u="sng" spc="-150" dirty="0"/>
              <a:t>=</a:t>
            </a:r>
            <a:r>
              <a:rPr lang="zh-TW" altLang="en-US" sz="3200" b="1" u="sng" spc="-150" dirty="0"/>
              <a:t> 單位完全成本 </a:t>
            </a:r>
            <a:r>
              <a:rPr lang="en-US" altLang="zh-TW" sz="3200" b="1" u="sng" spc="-150" dirty="0"/>
              <a:t>+</a:t>
            </a:r>
            <a:r>
              <a:rPr lang="zh-TW" altLang="en-US" sz="3200" b="1" u="sng" spc="-150" dirty="0"/>
              <a:t> 利潤 </a:t>
            </a:r>
            <a:r>
              <a:rPr lang="en-US" altLang="zh-TW" sz="3200" b="1" u="sng" spc="-150" dirty="0"/>
              <a:t>+</a:t>
            </a:r>
            <a:r>
              <a:rPr lang="zh-TW" altLang="en-US" sz="3200" b="1" u="sng" spc="-150" dirty="0"/>
              <a:t> 稅金</a:t>
            </a:r>
            <a:endParaRPr lang="en-US" altLang="zh-TW" sz="3200" b="1" u="sng" spc="-150" dirty="0"/>
          </a:p>
          <a:p>
            <a:pPr algn="l">
              <a:lnSpc>
                <a:spcPct val="150000"/>
              </a:lnSpc>
            </a:pPr>
            <a:r>
              <a:rPr lang="zh-TW" altLang="en-US" dirty="0" smtClean="0"/>
              <a:t>需求</a:t>
            </a:r>
            <a:r>
              <a:rPr lang="zh-TW" altLang="en-US" dirty="0"/>
              <a:t>導向定價方法</a:t>
            </a:r>
            <a:endParaRPr lang="en-US" altLang="zh-TW" dirty="0"/>
          </a:p>
          <a:p>
            <a:pPr algn="l">
              <a:lnSpc>
                <a:spcPct val="150000"/>
              </a:lnSpc>
            </a:pPr>
            <a:r>
              <a:rPr lang="zh-TW" altLang="en-US" dirty="0"/>
              <a:t>競爭導向定價</a:t>
            </a:r>
            <a:r>
              <a:rPr lang="zh-TW" altLang="en-US" dirty="0" smtClean="0"/>
              <a:t>方法</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16</a:t>
            </a:fld>
            <a:endParaRPr lang="zh-TW" altLang="en-US"/>
          </a:p>
        </p:txBody>
      </p:sp>
    </p:spTree>
    <p:extLst>
      <p:ext uri="{BB962C8B-B14F-4D97-AF65-F5344CB8AC3E}">
        <p14:creationId xmlns:p14="http://schemas.microsoft.com/office/powerpoint/2010/main" val="1175519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fontScale="90000"/>
          </a:bodyPr>
          <a:lstStyle/>
          <a:p>
            <a:r>
              <a:rPr lang="zh-TW" altLang="en-US" dirty="0"/>
              <a:t>美、澳、日、中駕駛訓練及考驗制度</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17</a:t>
            </a:fld>
            <a:endParaRPr lang="zh-TW" altLang="en-US"/>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3199663837"/>
              </p:ext>
            </p:extLst>
          </p:nvPr>
        </p:nvGraphicFramePr>
        <p:xfrm>
          <a:off x="0" y="1327307"/>
          <a:ext cx="9144000" cy="4985805"/>
        </p:xfrm>
        <a:graphic>
          <a:graphicData uri="http://schemas.openxmlformats.org/drawingml/2006/table">
            <a:tbl>
              <a:tblPr firstRow="1" bandRow="1">
                <a:tableStyleId>{9D7B26C5-4107-4FEC-AEDC-1716B250A1EF}</a:tableStyleId>
              </a:tblPr>
              <a:tblGrid>
                <a:gridCol w="1198315">
                  <a:extLst>
                    <a:ext uri="{9D8B030D-6E8A-4147-A177-3AD203B41FA5}">
                      <a16:colId xmlns:a16="http://schemas.microsoft.com/office/drawing/2014/main" val="4248596028"/>
                    </a:ext>
                  </a:extLst>
                </a:gridCol>
                <a:gridCol w="1588847">
                  <a:extLst>
                    <a:ext uri="{9D8B030D-6E8A-4147-A177-3AD203B41FA5}">
                      <a16:colId xmlns:a16="http://schemas.microsoft.com/office/drawing/2014/main" val="1186040204"/>
                    </a:ext>
                  </a:extLst>
                </a:gridCol>
                <a:gridCol w="1116623">
                  <a:extLst>
                    <a:ext uri="{9D8B030D-6E8A-4147-A177-3AD203B41FA5}">
                      <a16:colId xmlns:a16="http://schemas.microsoft.com/office/drawing/2014/main" val="1656992543"/>
                    </a:ext>
                  </a:extLst>
                </a:gridCol>
                <a:gridCol w="2839914">
                  <a:extLst>
                    <a:ext uri="{9D8B030D-6E8A-4147-A177-3AD203B41FA5}">
                      <a16:colId xmlns:a16="http://schemas.microsoft.com/office/drawing/2014/main" val="34573729"/>
                    </a:ext>
                  </a:extLst>
                </a:gridCol>
                <a:gridCol w="2400301">
                  <a:extLst>
                    <a:ext uri="{9D8B030D-6E8A-4147-A177-3AD203B41FA5}">
                      <a16:colId xmlns:a16="http://schemas.microsoft.com/office/drawing/2014/main" val="1593805710"/>
                    </a:ext>
                  </a:extLst>
                </a:gridCol>
              </a:tblGrid>
              <a:tr h="574553">
                <a:tc>
                  <a:txBody>
                    <a:bodyPr/>
                    <a:lstStyle/>
                    <a:p>
                      <a:pPr algn="ctr"/>
                      <a:r>
                        <a:rPr lang="zh-TW" altLang="en-US" sz="2400" b="1" dirty="0" smtClean="0"/>
                        <a:t>國別</a:t>
                      </a:r>
                      <a:endParaRPr lang="zh-TW" altLang="en-US" sz="2400" b="1" dirty="0"/>
                    </a:p>
                  </a:txBody>
                  <a:tcPr anchor="ctr"/>
                </a:tc>
                <a:tc>
                  <a:txBody>
                    <a:bodyPr/>
                    <a:lstStyle/>
                    <a:p>
                      <a:pPr algn="ctr"/>
                      <a:r>
                        <a:rPr lang="zh-TW" altLang="en-US" sz="2400" b="1" dirty="0" smtClean="0"/>
                        <a:t>駕照分級</a:t>
                      </a:r>
                      <a:endParaRPr lang="zh-TW" altLang="en-US" sz="2400" b="1" dirty="0"/>
                    </a:p>
                  </a:txBody>
                  <a:tcPr anchor="ctr"/>
                </a:tc>
                <a:tc>
                  <a:txBody>
                    <a:bodyPr/>
                    <a:lstStyle/>
                    <a:p>
                      <a:pPr algn="ctr"/>
                      <a:r>
                        <a:rPr lang="zh-TW" altLang="en-US" sz="2400" b="1" dirty="0" smtClean="0"/>
                        <a:t>民營</a:t>
                      </a:r>
                      <a:r>
                        <a:rPr lang="en-US" altLang="zh-TW" sz="2400" b="1" dirty="0" smtClean="0"/>
                        <a:t/>
                      </a:r>
                      <a:br>
                        <a:rPr lang="en-US" altLang="zh-TW" sz="2400" b="1" dirty="0" smtClean="0"/>
                      </a:br>
                      <a:r>
                        <a:rPr lang="zh-TW" altLang="en-US" sz="2400" b="1" dirty="0" smtClean="0"/>
                        <a:t>駕訓班</a:t>
                      </a:r>
                      <a:endParaRPr lang="zh-TW" altLang="en-US" sz="2400" b="1" dirty="0"/>
                    </a:p>
                  </a:txBody>
                  <a:tcPr anchor="ctr"/>
                </a:tc>
                <a:tc>
                  <a:txBody>
                    <a:bodyPr/>
                    <a:lstStyle/>
                    <a:p>
                      <a:pPr algn="ctr"/>
                      <a:r>
                        <a:rPr lang="zh-TW" altLang="en-US" sz="2400" b="1" dirty="0" smtClean="0"/>
                        <a:t>訓練費用</a:t>
                      </a:r>
                      <a:endParaRPr lang="zh-TW" altLang="en-US" sz="2400" b="1" dirty="0"/>
                    </a:p>
                  </a:txBody>
                  <a:tcPr anchor="ctr"/>
                </a:tc>
                <a:tc>
                  <a:txBody>
                    <a:bodyPr/>
                    <a:lstStyle/>
                    <a:p>
                      <a:pPr algn="ctr"/>
                      <a:r>
                        <a:rPr lang="zh-TW" altLang="en-US" sz="2400" b="1" dirty="0" smtClean="0"/>
                        <a:t>其他</a:t>
                      </a:r>
                      <a:endParaRPr lang="zh-TW" altLang="en-US" sz="2400" b="1" dirty="0"/>
                    </a:p>
                  </a:txBody>
                  <a:tcPr anchor="ctr"/>
                </a:tc>
                <a:extLst>
                  <a:ext uri="{0D108BD9-81ED-4DB2-BD59-A6C34878D82A}">
                    <a16:rowId xmlns:a16="http://schemas.microsoft.com/office/drawing/2014/main" val="250844055"/>
                  </a:ext>
                </a:extLst>
              </a:tr>
              <a:tr h="991375">
                <a:tc>
                  <a:txBody>
                    <a:bodyPr/>
                    <a:lstStyle/>
                    <a:p>
                      <a:pPr algn="ctr"/>
                      <a:r>
                        <a:rPr lang="zh-TW" altLang="en-US" sz="2400" b="1" dirty="0" smtClean="0"/>
                        <a:t>美國</a:t>
                      </a:r>
                      <a:endParaRPr lang="zh-TW" altLang="en-US" sz="2400" b="1" dirty="0"/>
                    </a:p>
                  </a:txBody>
                  <a:tcPr anchor="ctr"/>
                </a:tc>
                <a:tc>
                  <a:txBody>
                    <a:bodyPr/>
                    <a:lstStyle/>
                    <a:p>
                      <a:pPr algn="ctr"/>
                      <a:r>
                        <a:rPr lang="zh-TW" altLang="en-US" sz="2400" b="1" dirty="0" smtClean="0"/>
                        <a:t>有</a:t>
                      </a:r>
                      <a:endParaRPr lang="zh-TW" altLang="en-US" sz="2400" b="1" dirty="0"/>
                    </a:p>
                  </a:txBody>
                  <a:tcPr anchor="ctr"/>
                </a:tc>
                <a:tc>
                  <a:txBody>
                    <a:bodyPr/>
                    <a:lstStyle/>
                    <a:p>
                      <a:pPr algn="ctr"/>
                      <a:r>
                        <a:rPr lang="zh-TW" altLang="en-US" sz="2400" b="1" dirty="0" smtClean="0"/>
                        <a:t>有</a:t>
                      </a:r>
                      <a:endParaRPr lang="zh-TW" altLang="en-US" sz="2400" b="1" dirty="0"/>
                    </a:p>
                  </a:txBody>
                  <a:tcPr anchor="ctr"/>
                </a:tc>
                <a:tc>
                  <a:txBody>
                    <a:bodyPr/>
                    <a:lstStyle/>
                    <a:p>
                      <a:pPr algn="ctr"/>
                      <a:r>
                        <a:rPr lang="zh-TW" altLang="en-US" sz="2400" b="1" dirty="0" smtClean="0"/>
                        <a:t>教練費</a:t>
                      </a:r>
                      <a:r>
                        <a:rPr lang="en-US" altLang="zh-TW" sz="2400" b="1" dirty="0" smtClean="0"/>
                        <a:t>60</a:t>
                      </a:r>
                      <a:r>
                        <a:rPr lang="zh-TW" altLang="en-US" sz="2400" b="1" dirty="0" smtClean="0"/>
                        <a:t>美元</a:t>
                      </a:r>
                      <a:r>
                        <a:rPr lang="en-US" altLang="zh-TW" sz="2400" b="1" dirty="0" smtClean="0"/>
                        <a:t>/</a:t>
                      </a:r>
                      <a:r>
                        <a:rPr lang="zh-TW" altLang="en-US" sz="2400" b="1" dirty="0" smtClean="0"/>
                        <a:t>小時</a:t>
                      </a:r>
                      <a:endParaRPr lang="en-US" altLang="zh-TW" sz="2400" b="1" dirty="0" smtClean="0"/>
                    </a:p>
                    <a:p>
                      <a:pPr algn="ctr"/>
                      <a:r>
                        <a:rPr lang="en-US" altLang="zh-TW" sz="2400" b="1" dirty="0" smtClean="0"/>
                        <a:t>(</a:t>
                      </a:r>
                      <a:r>
                        <a:rPr lang="zh-TW" altLang="en-US" sz="2400" b="1" dirty="0" smtClean="0"/>
                        <a:t>臺幣</a:t>
                      </a:r>
                      <a:r>
                        <a:rPr lang="en-US" altLang="zh-TW" sz="2400" b="1" dirty="0" smtClean="0"/>
                        <a:t>1,800</a:t>
                      </a:r>
                      <a:r>
                        <a:rPr lang="zh-TW" altLang="en-US" sz="2400" b="1" dirty="0" smtClean="0"/>
                        <a:t>元</a:t>
                      </a:r>
                      <a:r>
                        <a:rPr lang="en-US" altLang="zh-TW" sz="2400" b="1" dirty="0" smtClean="0"/>
                        <a:t>/</a:t>
                      </a:r>
                      <a:r>
                        <a:rPr lang="zh-TW" altLang="en-US" sz="2400" b="1" dirty="0" smtClean="0"/>
                        <a:t>小時</a:t>
                      </a:r>
                      <a:r>
                        <a:rPr lang="en-US" altLang="zh-TW" sz="2400" b="1" dirty="0" smtClean="0"/>
                        <a:t>)</a:t>
                      </a:r>
                      <a:endParaRPr lang="zh-TW" altLang="en-US" sz="2400" b="1" dirty="0"/>
                    </a:p>
                  </a:txBody>
                  <a:tcPr anchor="ctr"/>
                </a:tc>
                <a:tc>
                  <a:txBody>
                    <a:bodyPr/>
                    <a:lstStyle/>
                    <a:p>
                      <a:pPr algn="ctr"/>
                      <a:r>
                        <a:rPr lang="zh-TW" altLang="en-US" sz="2400" b="1" dirty="0" smtClean="0"/>
                        <a:t>術科學科分離</a:t>
                      </a:r>
                      <a:endParaRPr lang="zh-TW" altLang="en-US" sz="2400" b="1" dirty="0"/>
                    </a:p>
                  </a:txBody>
                  <a:tcPr anchor="ctr"/>
                </a:tc>
                <a:extLst>
                  <a:ext uri="{0D108BD9-81ED-4DB2-BD59-A6C34878D82A}">
                    <a16:rowId xmlns:a16="http://schemas.microsoft.com/office/drawing/2014/main" val="695425378"/>
                  </a:ext>
                </a:extLst>
              </a:tr>
              <a:tr h="991375">
                <a:tc>
                  <a:txBody>
                    <a:bodyPr/>
                    <a:lstStyle/>
                    <a:p>
                      <a:pPr algn="ctr"/>
                      <a:r>
                        <a:rPr lang="zh-TW" altLang="en-US" sz="2400" b="1" dirty="0" smtClean="0"/>
                        <a:t>澳洲</a:t>
                      </a:r>
                      <a:endParaRPr lang="zh-TW" altLang="en-US" sz="2400" b="1" dirty="0"/>
                    </a:p>
                  </a:txBody>
                  <a:tcPr anchor="ctr"/>
                </a:tc>
                <a:tc>
                  <a:txBody>
                    <a:bodyPr/>
                    <a:lstStyle/>
                    <a:p>
                      <a:pPr algn="ctr"/>
                      <a:r>
                        <a:rPr lang="zh-TW" altLang="en-US" sz="2400" b="1" dirty="0" smtClean="0"/>
                        <a:t>有</a:t>
                      </a:r>
                      <a:endParaRPr lang="zh-TW" altLang="en-US" sz="2400" b="1" dirty="0"/>
                    </a:p>
                  </a:txBody>
                  <a:tcPr anchor="ctr"/>
                </a:tc>
                <a:tc>
                  <a:txBody>
                    <a:bodyPr/>
                    <a:lstStyle/>
                    <a:p>
                      <a:pPr algn="ctr"/>
                      <a:r>
                        <a:rPr lang="zh-TW" altLang="en-US" sz="2400" b="1" dirty="0" smtClean="0"/>
                        <a:t>有</a:t>
                      </a:r>
                      <a:endParaRPr lang="zh-TW" altLang="en-US" sz="2400" b="1" dirty="0"/>
                    </a:p>
                  </a:txBody>
                  <a:tcPr anchor="ctr"/>
                </a:tc>
                <a:tc>
                  <a:txBody>
                    <a:bodyPr/>
                    <a:lstStyle/>
                    <a:p>
                      <a:pPr algn="ctr"/>
                      <a:r>
                        <a:rPr lang="zh-TW" altLang="en-US" sz="2400" b="1" dirty="0" smtClean="0"/>
                        <a:t>教練費</a:t>
                      </a:r>
                      <a:r>
                        <a:rPr lang="en-US" altLang="zh-TW" sz="2400" b="1" dirty="0" smtClean="0"/>
                        <a:t>360</a:t>
                      </a:r>
                      <a:r>
                        <a:rPr lang="zh-TW" altLang="en-US" sz="2400" b="1" dirty="0" smtClean="0"/>
                        <a:t>澳元</a:t>
                      </a:r>
                      <a:r>
                        <a:rPr lang="en-US" altLang="zh-TW" sz="2400" b="1" dirty="0" smtClean="0"/>
                        <a:t>/</a:t>
                      </a:r>
                      <a:r>
                        <a:rPr lang="zh-TW" altLang="en-US" sz="2400" b="1" dirty="0" smtClean="0"/>
                        <a:t>次</a:t>
                      </a:r>
                      <a:endParaRPr lang="en-US" altLang="zh-TW" sz="2400" b="1" dirty="0" smtClean="0"/>
                    </a:p>
                    <a:p>
                      <a:pPr algn="ctr"/>
                      <a:r>
                        <a:rPr lang="en-US" altLang="zh-TW" sz="2400" b="1" dirty="0" smtClean="0"/>
                        <a:t>(</a:t>
                      </a:r>
                      <a:r>
                        <a:rPr lang="zh-TW" altLang="en-US" sz="2400" b="1" dirty="0" smtClean="0"/>
                        <a:t>臺幣</a:t>
                      </a:r>
                      <a:r>
                        <a:rPr lang="en-US" altLang="zh-TW" sz="2400" b="1" dirty="0" smtClean="0"/>
                        <a:t>8,628</a:t>
                      </a:r>
                      <a:r>
                        <a:rPr lang="zh-TW" altLang="en-US" sz="2400" b="1" dirty="0" smtClean="0"/>
                        <a:t>元</a:t>
                      </a:r>
                      <a:r>
                        <a:rPr lang="en-US" altLang="zh-TW" sz="2400" b="1" dirty="0" smtClean="0"/>
                        <a:t>/</a:t>
                      </a:r>
                      <a:r>
                        <a:rPr lang="zh-TW" altLang="en-US" sz="2400" b="1" dirty="0" smtClean="0"/>
                        <a:t>次</a:t>
                      </a:r>
                      <a:r>
                        <a:rPr lang="en-US" altLang="zh-TW" sz="2400" b="1" dirty="0" smtClean="0"/>
                        <a:t>)</a:t>
                      </a:r>
                      <a:endParaRPr lang="zh-TW" altLang="en-US" sz="2400" b="1" dirty="0"/>
                    </a:p>
                  </a:txBody>
                  <a:tcPr anchor="ctr"/>
                </a:tc>
                <a:tc>
                  <a:txBody>
                    <a:bodyPr/>
                    <a:lstStyle/>
                    <a:p>
                      <a:pPr algn="ctr"/>
                      <a:r>
                        <a:rPr lang="zh-TW" altLang="en-US" sz="2400" b="1" dirty="0" smtClean="0"/>
                        <a:t>分級駕照</a:t>
                      </a:r>
                      <a:endParaRPr lang="en-US" altLang="zh-TW" sz="2400" b="1" dirty="0" smtClean="0"/>
                    </a:p>
                    <a:p>
                      <a:pPr algn="ctr"/>
                      <a:r>
                        <a:rPr lang="zh-TW" altLang="en-US" sz="2400" b="1" dirty="0" smtClean="0"/>
                        <a:t>正式駕照需</a:t>
                      </a:r>
                      <a:r>
                        <a:rPr lang="en-US" altLang="zh-TW" sz="2400" b="1" dirty="0" smtClean="0"/>
                        <a:t>3.5</a:t>
                      </a:r>
                      <a:r>
                        <a:rPr lang="zh-TW" altLang="en-US" sz="2400" b="1" dirty="0" smtClean="0"/>
                        <a:t>年</a:t>
                      </a:r>
                      <a:endParaRPr lang="zh-TW" altLang="en-US" sz="2400" b="1" dirty="0"/>
                    </a:p>
                  </a:txBody>
                  <a:tcPr anchor="ctr"/>
                </a:tc>
                <a:extLst>
                  <a:ext uri="{0D108BD9-81ED-4DB2-BD59-A6C34878D82A}">
                    <a16:rowId xmlns:a16="http://schemas.microsoft.com/office/drawing/2014/main" val="3640134268"/>
                  </a:ext>
                </a:extLst>
              </a:tr>
              <a:tr h="991375">
                <a:tc>
                  <a:txBody>
                    <a:bodyPr/>
                    <a:lstStyle/>
                    <a:p>
                      <a:pPr algn="ctr"/>
                      <a:r>
                        <a:rPr lang="zh-TW" altLang="en-US" sz="2400" b="1" dirty="0" smtClean="0"/>
                        <a:t>日本</a:t>
                      </a:r>
                      <a:endParaRPr lang="zh-TW" altLang="en-US" sz="2400" b="1" dirty="0"/>
                    </a:p>
                  </a:txBody>
                  <a:tcPr anchor="ctr"/>
                </a:tc>
                <a:tc>
                  <a:txBody>
                    <a:bodyPr/>
                    <a:lstStyle/>
                    <a:p>
                      <a:pPr algn="ctr"/>
                      <a:r>
                        <a:rPr lang="zh-TW" altLang="en-US" sz="2400" b="1" dirty="0" smtClean="0"/>
                        <a:t>無</a:t>
                      </a:r>
                      <a:endParaRPr lang="zh-TW" altLang="en-US" sz="2400" b="1" dirty="0"/>
                    </a:p>
                  </a:txBody>
                  <a:tcPr anchor="ctr"/>
                </a:tc>
                <a:tc>
                  <a:txBody>
                    <a:bodyPr/>
                    <a:lstStyle/>
                    <a:p>
                      <a:pPr algn="ctr"/>
                      <a:r>
                        <a:rPr lang="zh-TW" altLang="en-US" sz="2400" b="1" dirty="0" smtClean="0"/>
                        <a:t>有</a:t>
                      </a:r>
                      <a:endParaRPr lang="zh-TW" altLang="en-US" sz="2400" b="1" dirty="0"/>
                    </a:p>
                  </a:txBody>
                  <a:tcPr anchor="ctr"/>
                </a:tc>
                <a:tc>
                  <a:txBody>
                    <a:bodyPr/>
                    <a:lstStyle/>
                    <a:p>
                      <a:pPr algn="ctr"/>
                      <a:r>
                        <a:rPr lang="zh-TW" altLang="en-US" sz="2400" b="1" dirty="0" smtClean="0"/>
                        <a:t>套課約</a:t>
                      </a:r>
                      <a:r>
                        <a:rPr lang="en-US" altLang="zh-TW" sz="2400" b="1" dirty="0" smtClean="0"/>
                        <a:t>27.8</a:t>
                      </a:r>
                      <a:r>
                        <a:rPr lang="zh-TW" altLang="en-US" sz="2400" b="1" dirty="0" smtClean="0"/>
                        <a:t>萬日元</a:t>
                      </a:r>
                      <a:endParaRPr lang="en-US" altLang="zh-TW" sz="2400" b="1" dirty="0" smtClean="0"/>
                    </a:p>
                    <a:p>
                      <a:pPr algn="ctr"/>
                      <a:r>
                        <a:rPr lang="en-US" altLang="zh-TW" sz="2400" b="1" dirty="0" smtClean="0"/>
                        <a:t>(</a:t>
                      </a:r>
                      <a:r>
                        <a:rPr lang="zh-TW" altLang="en-US" sz="2400" b="1" dirty="0" smtClean="0"/>
                        <a:t>約</a:t>
                      </a:r>
                      <a:r>
                        <a:rPr lang="en-US" altLang="zh-TW" sz="2400" b="1" dirty="0" smtClean="0"/>
                        <a:t>7</a:t>
                      </a:r>
                      <a:r>
                        <a:rPr lang="zh-TW" altLang="en-US" sz="2400" b="1" dirty="0" smtClean="0"/>
                        <a:t>萬</a:t>
                      </a:r>
                      <a:r>
                        <a:rPr lang="en-US" altLang="zh-TW" sz="2400" b="1" dirty="0" smtClean="0"/>
                        <a:t>7,000</a:t>
                      </a:r>
                      <a:r>
                        <a:rPr lang="zh-TW" altLang="en-US" sz="2400" b="1" dirty="0" smtClean="0"/>
                        <a:t>元</a:t>
                      </a:r>
                      <a:r>
                        <a:rPr lang="en-US" altLang="zh-TW" sz="2400" b="1" dirty="0" smtClean="0"/>
                        <a:t>)</a:t>
                      </a:r>
                    </a:p>
                  </a:txBody>
                  <a:tcPr anchor="ctr"/>
                </a:tc>
                <a:tc>
                  <a:txBody>
                    <a:bodyPr/>
                    <a:lstStyle/>
                    <a:p>
                      <a:pPr algn="ctr"/>
                      <a:r>
                        <a:rPr lang="zh-TW" altLang="en-US" sz="2400" b="1" dirty="0" smtClean="0"/>
                        <a:t>駕訓班</a:t>
                      </a:r>
                      <a:r>
                        <a:rPr lang="en-US" altLang="zh-TW" sz="2400" b="1" dirty="0" smtClean="0"/>
                        <a:t/>
                      </a:r>
                      <a:br>
                        <a:rPr lang="en-US" altLang="zh-TW" sz="2400" b="1" dirty="0" smtClean="0"/>
                      </a:br>
                      <a:r>
                        <a:rPr lang="zh-TW" altLang="en-US" sz="2400" b="1" dirty="0" smtClean="0"/>
                        <a:t>公平交易委員會</a:t>
                      </a:r>
                      <a:endParaRPr lang="zh-TW" altLang="en-US" sz="2400" b="1" dirty="0"/>
                    </a:p>
                  </a:txBody>
                  <a:tcPr anchor="ctr"/>
                </a:tc>
                <a:extLst>
                  <a:ext uri="{0D108BD9-81ED-4DB2-BD59-A6C34878D82A}">
                    <a16:rowId xmlns:a16="http://schemas.microsoft.com/office/drawing/2014/main" val="1288374861"/>
                  </a:ext>
                </a:extLst>
              </a:tr>
              <a:tr h="991375">
                <a:tc>
                  <a:txBody>
                    <a:bodyPr/>
                    <a:lstStyle/>
                    <a:p>
                      <a:pPr algn="ctr"/>
                      <a:r>
                        <a:rPr lang="zh-TW" altLang="en-US" sz="2400" b="1" dirty="0" smtClean="0"/>
                        <a:t>中國</a:t>
                      </a:r>
                      <a:endParaRPr lang="zh-TW" altLang="en-US" sz="2400" b="1" dirty="0"/>
                    </a:p>
                  </a:txBody>
                  <a:tcPr anchor="ctr"/>
                </a:tc>
                <a:tc>
                  <a:txBody>
                    <a:bodyPr/>
                    <a:lstStyle/>
                    <a:p>
                      <a:pPr algn="ctr"/>
                      <a:r>
                        <a:rPr lang="zh-TW" altLang="en-US" sz="2400" b="1" dirty="0" smtClean="0"/>
                        <a:t>有</a:t>
                      </a:r>
                      <a:endParaRPr lang="zh-TW" altLang="en-US" sz="2400" b="1" dirty="0"/>
                    </a:p>
                  </a:txBody>
                  <a:tcPr anchor="ctr"/>
                </a:tc>
                <a:tc>
                  <a:txBody>
                    <a:bodyPr/>
                    <a:lstStyle/>
                    <a:p>
                      <a:pPr algn="ctr"/>
                      <a:r>
                        <a:rPr lang="zh-TW" altLang="en-US" sz="2400" b="1" dirty="0" smtClean="0"/>
                        <a:t>有</a:t>
                      </a:r>
                      <a:endParaRPr lang="zh-TW" altLang="en-US" sz="2400" b="1" dirty="0"/>
                    </a:p>
                  </a:txBody>
                  <a:tcPr anchor="ctr"/>
                </a:tc>
                <a:tc>
                  <a:txBody>
                    <a:bodyPr/>
                    <a:lstStyle/>
                    <a:p>
                      <a:pPr algn="ctr"/>
                      <a:r>
                        <a:rPr lang="zh-TW" altLang="en-US" sz="2400" b="1" dirty="0" smtClean="0"/>
                        <a:t>套課約</a:t>
                      </a:r>
                      <a:r>
                        <a:rPr lang="en-US" altLang="zh-TW" sz="2400" b="1" dirty="0" smtClean="0"/>
                        <a:t>5,000</a:t>
                      </a:r>
                      <a:r>
                        <a:rPr lang="zh-TW" altLang="en-US" sz="2400" b="1" dirty="0" smtClean="0"/>
                        <a:t>人民幣</a:t>
                      </a:r>
                      <a:endParaRPr lang="en-US" altLang="zh-TW" sz="2400" b="1" dirty="0" smtClean="0"/>
                    </a:p>
                    <a:p>
                      <a:pPr algn="ctr"/>
                      <a:r>
                        <a:rPr lang="en-US" altLang="zh-TW" sz="2400" b="1" dirty="0" smtClean="0"/>
                        <a:t>(</a:t>
                      </a:r>
                      <a:r>
                        <a:rPr lang="zh-TW" altLang="en-US" sz="2400" b="1" dirty="0" smtClean="0"/>
                        <a:t>約</a:t>
                      </a:r>
                      <a:r>
                        <a:rPr lang="en-US" altLang="zh-TW" sz="2400" b="1" dirty="0" smtClean="0"/>
                        <a:t>2</a:t>
                      </a:r>
                      <a:r>
                        <a:rPr lang="zh-TW" altLang="en-US" sz="2400" b="1" dirty="0" smtClean="0"/>
                        <a:t>萬</a:t>
                      </a:r>
                      <a:r>
                        <a:rPr lang="en-US" altLang="zh-TW" sz="2400" b="1" dirty="0" smtClean="0"/>
                        <a:t>2,669</a:t>
                      </a:r>
                      <a:r>
                        <a:rPr lang="zh-TW" altLang="en-US" sz="2400" b="1" dirty="0" smtClean="0"/>
                        <a:t>元</a:t>
                      </a:r>
                      <a:r>
                        <a:rPr lang="en-US" altLang="zh-TW" sz="2400" b="1" dirty="0" smtClean="0"/>
                        <a:t>)</a:t>
                      </a:r>
                      <a:endParaRPr lang="zh-TW" altLang="en-US" sz="2400" b="1" dirty="0"/>
                    </a:p>
                  </a:txBody>
                  <a:tcPr anchor="ctr"/>
                </a:tc>
                <a:tc>
                  <a:txBody>
                    <a:bodyPr/>
                    <a:lstStyle/>
                    <a:p>
                      <a:pPr algn="ctr"/>
                      <a:r>
                        <a:rPr lang="zh-TW" altLang="en-US" sz="2400" b="1" dirty="0" smtClean="0"/>
                        <a:t>分階段考試</a:t>
                      </a:r>
                      <a:endParaRPr lang="en-US" altLang="zh-TW" sz="2400" b="1" dirty="0" smtClean="0"/>
                    </a:p>
                    <a:p>
                      <a:pPr algn="ctr"/>
                      <a:r>
                        <a:rPr lang="zh-TW" altLang="en-US" sz="2400" b="1" dirty="0" smtClean="0"/>
                        <a:t>政府不得辦理</a:t>
                      </a:r>
                      <a:endParaRPr lang="en-US" altLang="zh-TW" sz="2400" b="1" dirty="0" smtClean="0"/>
                    </a:p>
                    <a:p>
                      <a:pPr algn="ctr"/>
                      <a:r>
                        <a:rPr lang="zh-TW" altLang="en-US" sz="2400" b="1" dirty="0" smtClean="0"/>
                        <a:t>駕駛人訓練班</a:t>
                      </a:r>
                      <a:endParaRPr lang="zh-TW" altLang="en-US" sz="2400" b="1" dirty="0"/>
                    </a:p>
                  </a:txBody>
                  <a:tcPr anchor="ctr"/>
                </a:tc>
                <a:extLst>
                  <a:ext uri="{0D108BD9-81ED-4DB2-BD59-A6C34878D82A}">
                    <a16:rowId xmlns:a16="http://schemas.microsoft.com/office/drawing/2014/main" val="2885331523"/>
                  </a:ext>
                </a:extLst>
              </a:tr>
            </a:tbl>
          </a:graphicData>
        </a:graphic>
      </p:graphicFrame>
    </p:spTree>
    <p:extLst>
      <p:ext uri="{BB962C8B-B14F-4D97-AF65-F5344CB8AC3E}">
        <p14:creationId xmlns:p14="http://schemas.microsoft.com/office/powerpoint/2010/main" val="37337428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1143000" indent="-1143000">
              <a:buFont typeface="+mj-ea"/>
              <a:buAutoNum type="ea1ChtPeriod" startAt="3"/>
            </a:pPr>
            <a:r>
              <a:rPr lang="zh-TW" altLang="en-US" dirty="0" smtClean="0"/>
              <a:t>研究方法與結果</a:t>
            </a:r>
            <a:endParaRPr lang="zh-TW" altLang="en-US" dirty="0"/>
          </a:p>
        </p:txBody>
      </p:sp>
      <p:sp>
        <p:nvSpPr>
          <p:cNvPr id="3" name="文字版面配置區 2"/>
          <p:cNvSpPr>
            <a:spLocks noGrp="1"/>
          </p:cNvSpPr>
          <p:nvPr>
            <p:ph type="body" idx="1"/>
          </p:nvPr>
        </p:nvSpPr>
        <p:spPr/>
        <p:txBody>
          <a:bodyPr/>
          <a:lstStyle/>
          <a:p>
            <a:r>
              <a:rPr lang="zh-TW" altLang="en-US" dirty="0"/>
              <a:t>駕訓班訓練費成本項目及計算公式表檢討委外研究案</a:t>
            </a:r>
            <a:endParaRPr lang="en-US" altLang="zh-TW" dirty="0"/>
          </a:p>
          <a:p>
            <a:r>
              <a:rPr lang="zh-TW" altLang="en-US" dirty="0"/>
              <a:t>結案報告審查</a:t>
            </a:r>
            <a:r>
              <a:rPr lang="zh-TW" altLang="en-US" dirty="0" smtClean="0"/>
              <a:t>簡報</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18</a:t>
            </a:fld>
            <a:endParaRPr lang="zh-TW" altLang="en-US"/>
          </a:p>
        </p:txBody>
      </p:sp>
    </p:spTree>
    <p:extLst>
      <p:ext uri="{BB962C8B-B14F-4D97-AF65-F5344CB8AC3E}">
        <p14:creationId xmlns:p14="http://schemas.microsoft.com/office/powerpoint/2010/main" val="2102207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zh-TW" altLang="en-US" dirty="0" smtClean="0"/>
              <a:t>研究方法與結果</a:t>
            </a:r>
            <a:endParaRPr lang="zh-TW" altLang="en-US" dirty="0"/>
          </a:p>
        </p:txBody>
      </p:sp>
      <p:sp>
        <p:nvSpPr>
          <p:cNvPr id="8" name="內容版面配置區 7"/>
          <p:cNvSpPr>
            <a:spLocks noGrp="1"/>
          </p:cNvSpPr>
          <p:nvPr>
            <p:ph idx="1"/>
          </p:nvPr>
        </p:nvSpPr>
        <p:spPr>
          <a:xfrm>
            <a:off x="628650" y="1305860"/>
            <a:ext cx="8515350" cy="5028700"/>
          </a:xfrm>
        </p:spPr>
        <p:txBody>
          <a:bodyPr>
            <a:noAutofit/>
          </a:bodyPr>
          <a:lstStyle/>
          <a:p>
            <a:pPr>
              <a:lnSpc>
                <a:spcPct val="150000"/>
              </a:lnSpc>
            </a:pPr>
            <a:r>
              <a:rPr lang="zh-TW" altLang="en-US" sz="3600" dirty="0" smtClean="0"/>
              <a:t>營運情形問卷調查</a:t>
            </a:r>
            <a:endParaRPr lang="en-US" altLang="zh-TW" sz="3600" dirty="0" smtClean="0"/>
          </a:p>
          <a:p>
            <a:pPr lvl="1">
              <a:lnSpc>
                <a:spcPct val="150000"/>
              </a:lnSpc>
            </a:pPr>
            <a:r>
              <a:rPr lang="zh-TW" altLang="en-US" sz="3200" dirty="0" smtClean="0"/>
              <a:t>發出</a:t>
            </a:r>
            <a:r>
              <a:rPr lang="en-US" altLang="zh-TW" sz="3200" dirty="0" smtClean="0"/>
              <a:t>250</a:t>
            </a:r>
            <a:r>
              <a:rPr lang="zh-TW" altLang="en-US" sz="3200" dirty="0" smtClean="0"/>
              <a:t>份問卷</a:t>
            </a:r>
            <a:r>
              <a:rPr lang="en-US" altLang="zh-TW" sz="3200" dirty="0" smtClean="0"/>
              <a:t>(</a:t>
            </a:r>
            <a:r>
              <a:rPr lang="zh-TW" altLang="en-US" sz="3200" dirty="0" smtClean="0"/>
              <a:t>含暫停營運</a:t>
            </a:r>
            <a:r>
              <a:rPr lang="en-US" altLang="zh-TW" sz="3200" dirty="0" smtClean="0"/>
              <a:t>19</a:t>
            </a:r>
            <a:r>
              <a:rPr lang="zh-TW" altLang="en-US" sz="3200" dirty="0" smtClean="0"/>
              <a:t>間駕訓班</a:t>
            </a:r>
            <a:r>
              <a:rPr lang="en-US" altLang="zh-TW" sz="3200" dirty="0" smtClean="0"/>
              <a:t>)</a:t>
            </a:r>
          </a:p>
          <a:p>
            <a:pPr lvl="1">
              <a:lnSpc>
                <a:spcPct val="150000"/>
              </a:lnSpc>
            </a:pPr>
            <a:r>
              <a:rPr lang="zh-TW" altLang="en-US" sz="3200" dirty="0" smtClean="0"/>
              <a:t>回收</a:t>
            </a:r>
            <a:r>
              <a:rPr lang="en-US" altLang="zh-TW" sz="3200" dirty="0" smtClean="0"/>
              <a:t>68</a:t>
            </a:r>
            <a:r>
              <a:rPr lang="zh-TW" altLang="en-US" sz="3200" dirty="0" smtClean="0"/>
              <a:t>份問卷</a:t>
            </a:r>
            <a:r>
              <a:rPr lang="en-US" altLang="zh-TW" sz="3200" dirty="0" smtClean="0"/>
              <a:t>(</a:t>
            </a:r>
            <a:r>
              <a:rPr lang="zh-TW" altLang="en-US" sz="3200" dirty="0"/>
              <a:t>不含暫停營運</a:t>
            </a:r>
            <a:r>
              <a:rPr lang="en-US" altLang="zh-TW" sz="3200" dirty="0"/>
              <a:t>19</a:t>
            </a:r>
            <a:r>
              <a:rPr lang="zh-TW" altLang="en-US" sz="3200" dirty="0"/>
              <a:t>間駕訓班</a:t>
            </a:r>
            <a:r>
              <a:rPr lang="en-US" altLang="zh-TW" sz="3200" dirty="0" smtClean="0"/>
              <a:t>)</a:t>
            </a:r>
          </a:p>
          <a:p>
            <a:pPr lvl="1">
              <a:lnSpc>
                <a:spcPct val="150000"/>
              </a:lnSpc>
            </a:pPr>
            <a:r>
              <a:rPr lang="zh-TW" altLang="en-US" sz="3200" dirty="0"/>
              <a:t>回收率</a:t>
            </a:r>
            <a:r>
              <a:rPr lang="en-US" altLang="zh-TW" sz="3200" dirty="0"/>
              <a:t>29</a:t>
            </a:r>
            <a:r>
              <a:rPr lang="en-US" altLang="zh-TW" sz="3200" dirty="0" smtClean="0"/>
              <a:t>%(</a:t>
            </a:r>
            <a:r>
              <a:rPr lang="zh-TW" altLang="en-US" sz="3200" dirty="0" smtClean="0"/>
              <a:t>不含暫停營運</a:t>
            </a:r>
            <a:r>
              <a:rPr lang="en-US" altLang="zh-TW" sz="3200" dirty="0" smtClean="0"/>
              <a:t>19</a:t>
            </a:r>
            <a:r>
              <a:rPr lang="zh-TW" altLang="en-US" sz="3200" dirty="0" smtClean="0"/>
              <a:t>間駕訓班</a:t>
            </a:r>
            <a:r>
              <a:rPr lang="en-US" altLang="zh-TW" sz="3200" dirty="0" smtClean="0"/>
              <a:t>)</a:t>
            </a:r>
          </a:p>
          <a:p>
            <a:pPr>
              <a:lnSpc>
                <a:spcPct val="150000"/>
              </a:lnSpc>
            </a:pPr>
            <a:r>
              <a:rPr lang="zh-TW" altLang="en-US" sz="3600" dirty="0" smtClean="0"/>
              <a:t>駕訓班北中南實務訪談</a:t>
            </a:r>
            <a:endParaRPr lang="en-US" altLang="zh-TW" sz="3600" dirty="0" smtClean="0"/>
          </a:p>
          <a:p>
            <a:pPr>
              <a:lnSpc>
                <a:spcPct val="150000"/>
              </a:lnSpc>
            </a:pPr>
            <a:r>
              <a:rPr lang="zh-TW" altLang="en-US" sz="3600" dirty="0"/>
              <a:t>駕</a:t>
            </a:r>
            <a:r>
              <a:rPr lang="zh-TW" altLang="en-US" sz="3600" dirty="0" smtClean="0"/>
              <a:t>訓班北中南分區座談</a:t>
            </a:r>
            <a:r>
              <a:rPr lang="en-US" altLang="zh-TW" sz="3600" spc="-300" dirty="0" smtClean="0"/>
              <a:t>(142</a:t>
            </a:r>
            <a:r>
              <a:rPr lang="zh-TW" altLang="en-US" sz="3600" spc="-300" dirty="0" smtClean="0"/>
              <a:t>間駕訓班與會</a:t>
            </a:r>
            <a:r>
              <a:rPr lang="en-US" altLang="zh-TW" sz="3600" spc="-300" dirty="0" smtClean="0"/>
              <a:t>)</a:t>
            </a:r>
            <a:endParaRPr lang="zh-TW" altLang="en-US" sz="3600" spc="-300"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dirty="0" smtClean="0"/>
              <a:t>結案報告審查</a:t>
            </a:r>
            <a:endParaRPr lang="zh-TW" altLang="en-US" dirty="0"/>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19</a:t>
            </a:fld>
            <a:endParaRPr lang="zh-TW" altLang="en-US"/>
          </a:p>
        </p:txBody>
      </p:sp>
    </p:spTree>
    <p:extLst>
      <p:ext uri="{BB962C8B-B14F-4D97-AF65-F5344CB8AC3E}">
        <p14:creationId xmlns:p14="http://schemas.microsoft.com/office/powerpoint/2010/main" val="2176707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dirty="0" smtClean="0"/>
              <a:t>簡報大</a:t>
            </a:r>
            <a:r>
              <a:rPr lang="zh-TW" altLang="en-US" sz="4800" dirty="0"/>
              <a:t>綱</a:t>
            </a:r>
          </a:p>
        </p:txBody>
      </p:sp>
      <p:sp>
        <p:nvSpPr>
          <p:cNvPr id="3" name="內容版面配置區 2"/>
          <p:cNvSpPr>
            <a:spLocks noGrp="1"/>
          </p:cNvSpPr>
          <p:nvPr>
            <p:ph idx="1"/>
          </p:nvPr>
        </p:nvSpPr>
        <p:spPr>
          <a:xfrm>
            <a:off x="628650" y="1138519"/>
            <a:ext cx="8515350" cy="5211482"/>
          </a:xfrm>
        </p:spPr>
        <p:txBody>
          <a:bodyPr anchor="ctr">
            <a:noAutofit/>
          </a:bodyPr>
          <a:lstStyle/>
          <a:p>
            <a:pPr marL="742950" indent="-742950" algn="l" eaLnBrk="0" hangingPunct="0">
              <a:buFont typeface="+mj-ea"/>
              <a:buAutoNum type="ea1ChtPeriod"/>
            </a:pPr>
            <a:r>
              <a:rPr lang="zh-TW" altLang="en-US" sz="4000" dirty="0" smtClean="0"/>
              <a:t>緒論</a:t>
            </a:r>
            <a:endParaRPr lang="en-US" altLang="zh-TW" sz="4000" dirty="0" smtClean="0"/>
          </a:p>
          <a:p>
            <a:pPr marL="742950" indent="-742950" algn="l" eaLnBrk="0" hangingPunct="0">
              <a:buFont typeface="+mj-ea"/>
              <a:buAutoNum type="ea1ChtPeriod"/>
            </a:pPr>
            <a:r>
              <a:rPr lang="zh-TW" altLang="en-US" sz="4000" dirty="0" smtClean="0"/>
              <a:t>文獻回顧及相關資料蒐集</a:t>
            </a:r>
            <a:endParaRPr lang="en-US" altLang="zh-TW" sz="4000" dirty="0" smtClean="0"/>
          </a:p>
          <a:p>
            <a:pPr marL="742950" indent="-742950" algn="l" eaLnBrk="0" hangingPunct="0">
              <a:buFont typeface="+mj-ea"/>
              <a:buAutoNum type="ea1ChtPeriod"/>
            </a:pPr>
            <a:r>
              <a:rPr lang="zh-TW" altLang="en-US" sz="4000" dirty="0" smtClean="0"/>
              <a:t>研究方法及結果</a:t>
            </a:r>
            <a:endParaRPr lang="en-US" altLang="zh-TW" sz="4000" dirty="0" smtClean="0"/>
          </a:p>
          <a:p>
            <a:pPr lvl="1" algn="l" eaLnBrk="0" hangingPunct="0">
              <a:buFont typeface="Wingdings" panose="05000000000000000000" pitchFamily="2" charset="2"/>
              <a:buChar char="Ø"/>
            </a:pPr>
            <a:r>
              <a:rPr lang="zh-TW" altLang="en-US" sz="3200" dirty="0" smtClean="0"/>
              <a:t>彙整及調查現行駕訓班營運情形</a:t>
            </a:r>
            <a:endParaRPr lang="en-US" altLang="zh-TW" sz="3200" dirty="0" smtClean="0"/>
          </a:p>
          <a:p>
            <a:pPr lvl="1" algn="l" eaLnBrk="0" hangingPunct="0">
              <a:buFont typeface="Wingdings" panose="05000000000000000000" pitchFamily="2" charset="2"/>
              <a:buChar char="Ø"/>
            </a:pPr>
            <a:r>
              <a:rPr lang="zh-TW" altLang="en-US" sz="3200" dirty="0" smtClean="0"/>
              <a:t>美澳日中等國駕駛訓練優劣比較及分析</a:t>
            </a:r>
            <a:endParaRPr lang="en-US" altLang="zh-TW" sz="3200" dirty="0" smtClean="0"/>
          </a:p>
          <a:p>
            <a:pPr lvl="1" algn="l" eaLnBrk="0" hangingPunct="0">
              <a:buFont typeface="Wingdings" panose="05000000000000000000" pitchFamily="2" charset="2"/>
              <a:buChar char="Ø"/>
            </a:pPr>
            <a:r>
              <a:rPr lang="zh-TW" altLang="en-US" sz="3200" dirty="0" smtClean="0"/>
              <a:t>訓練費成本項目及計算公式</a:t>
            </a:r>
            <a:endParaRPr lang="en-US" altLang="zh-TW" sz="3200" dirty="0" smtClean="0"/>
          </a:p>
          <a:p>
            <a:pPr lvl="1" algn="l" eaLnBrk="0" hangingPunct="0">
              <a:buFont typeface="Wingdings" panose="05000000000000000000" pitchFamily="2" charset="2"/>
              <a:buChar char="Ø"/>
            </a:pPr>
            <a:r>
              <a:rPr lang="zh-TW" altLang="en-US" sz="3200" dirty="0" smtClean="0"/>
              <a:t>駕駛人訓練需求數預測</a:t>
            </a:r>
            <a:endParaRPr lang="en-US" altLang="zh-TW" sz="3200" dirty="0" smtClean="0"/>
          </a:p>
          <a:p>
            <a:pPr marL="742950" indent="-742950" algn="l" eaLnBrk="0" hangingPunct="0">
              <a:buFont typeface="+mj-ea"/>
              <a:buAutoNum type="ea1ChtPeriod" startAt="4"/>
            </a:pPr>
            <a:r>
              <a:rPr lang="zh-TW" altLang="en-US" sz="4000" dirty="0" smtClean="0"/>
              <a:t>研究結論與</a:t>
            </a:r>
            <a:r>
              <a:rPr lang="zh-TW" altLang="en-US" sz="4000" dirty="0"/>
              <a:t>建議</a:t>
            </a:r>
          </a:p>
        </p:txBody>
      </p:sp>
      <p:sp>
        <p:nvSpPr>
          <p:cNvPr id="4" name="投影片編號版面配置區 3"/>
          <p:cNvSpPr>
            <a:spLocks noGrp="1"/>
          </p:cNvSpPr>
          <p:nvPr>
            <p:ph type="sldNum" sz="quarter" idx="12"/>
          </p:nvPr>
        </p:nvSpPr>
        <p:spPr/>
        <p:txBody>
          <a:bodyPr/>
          <a:lstStyle/>
          <a:p>
            <a:fld id="{F688EF0F-1E8C-46BE-86C2-BF22DDC525AE}" type="slidenum">
              <a:rPr lang="zh-TW" altLang="en-US" smtClean="0"/>
              <a:t>2</a:t>
            </a:fld>
            <a:endParaRPr lang="zh-TW" altLang="en-US"/>
          </a:p>
        </p:txBody>
      </p:sp>
      <p:sp>
        <p:nvSpPr>
          <p:cNvPr id="5" name="日期版面配置區 4"/>
          <p:cNvSpPr>
            <a:spLocks noGrp="1"/>
          </p:cNvSpPr>
          <p:nvPr>
            <p:ph type="dt" sz="half" idx="10"/>
          </p:nvPr>
        </p:nvSpPr>
        <p:spPr/>
        <p:txBody>
          <a:bodyPr/>
          <a:lstStyle/>
          <a:p>
            <a:r>
              <a:rPr lang="en-US" altLang="zh-TW" smtClean="0"/>
              <a:t>2017/12/27</a:t>
            </a:r>
            <a:endParaRPr lang="zh-TW" altLang="en-US"/>
          </a:p>
        </p:txBody>
      </p:sp>
      <p:sp>
        <p:nvSpPr>
          <p:cNvPr id="6" name="頁尾版面配置區 5"/>
          <p:cNvSpPr>
            <a:spLocks noGrp="1"/>
          </p:cNvSpPr>
          <p:nvPr>
            <p:ph type="ftr" sz="quarter" idx="11"/>
          </p:nvPr>
        </p:nvSpPr>
        <p:spPr/>
        <p:txBody>
          <a:bodyPr/>
          <a:lstStyle/>
          <a:p>
            <a:r>
              <a:rPr lang="zh-TW" altLang="en-US" smtClean="0"/>
              <a:t>結案報告審查</a:t>
            </a:r>
            <a:endParaRPr lang="zh-TW" altLang="en-US"/>
          </a:p>
        </p:txBody>
      </p:sp>
    </p:spTree>
    <p:extLst>
      <p:ext uri="{BB962C8B-B14F-4D97-AF65-F5344CB8AC3E}">
        <p14:creationId xmlns:p14="http://schemas.microsoft.com/office/powerpoint/2010/main" val="4526350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營運情形問卷調查結果</a:t>
            </a:r>
            <a:r>
              <a:rPr lang="en-US" altLang="zh-TW" dirty="0" smtClean="0"/>
              <a:t>(1)</a:t>
            </a:r>
            <a:endParaRPr lang="zh-TW" altLang="en-US" dirty="0"/>
          </a:p>
        </p:txBody>
      </p:sp>
      <p:graphicFrame>
        <p:nvGraphicFramePr>
          <p:cNvPr id="9" name="內容版面配置區 8"/>
          <p:cNvGraphicFramePr>
            <a:graphicFrameLocks noGrp="1"/>
          </p:cNvGraphicFramePr>
          <p:nvPr>
            <p:ph idx="1"/>
            <p:extLst>
              <p:ext uri="{D42A27DB-BD31-4B8C-83A1-F6EECF244321}">
                <p14:modId xmlns:p14="http://schemas.microsoft.com/office/powerpoint/2010/main" val="2272410381"/>
              </p:ext>
            </p:extLst>
          </p:nvPr>
        </p:nvGraphicFramePr>
        <p:xfrm>
          <a:off x="379350" y="1072020"/>
          <a:ext cx="4320000" cy="5400000"/>
        </p:xfrm>
        <a:graphic>
          <a:graphicData uri="http://schemas.openxmlformats.org/drawingml/2006/chart">
            <c:chart xmlns:c="http://schemas.openxmlformats.org/drawingml/2006/chart" xmlns:r="http://schemas.openxmlformats.org/officeDocument/2006/relationships" r:id="rId2"/>
          </a:graphicData>
        </a:graphic>
      </p:graphicFrame>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20</a:t>
            </a:fld>
            <a:endParaRPr lang="zh-TW" altLang="en-US"/>
          </a:p>
        </p:txBody>
      </p:sp>
      <p:graphicFrame>
        <p:nvGraphicFramePr>
          <p:cNvPr id="10" name="內容版面配置區 8"/>
          <p:cNvGraphicFramePr>
            <a:graphicFrameLocks/>
          </p:cNvGraphicFramePr>
          <p:nvPr>
            <p:extLst>
              <p:ext uri="{D42A27DB-BD31-4B8C-83A1-F6EECF244321}">
                <p14:modId xmlns:p14="http://schemas.microsoft.com/office/powerpoint/2010/main" val="1555851594"/>
              </p:ext>
            </p:extLst>
          </p:nvPr>
        </p:nvGraphicFramePr>
        <p:xfrm>
          <a:off x="4572000" y="1072020"/>
          <a:ext cx="4320000" cy="53335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549691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營運情形問卷調查</a:t>
            </a:r>
            <a:r>
              <a:rPr lang="zh-TW" altLang="en-US" dirty="0" smtClean="0"/>
              <a:t>結果</a:t>
            </a:r>
            <a:r>
              <a:rPr lang="en-US" altLang="zh-TW" dirty="0" smtClean="0"/>
              <a:t>(2-1)</a:t>
            </a:r>
            <a:endParaRPr lang="zh-TW" altLang="en-US" dirty="0"/>
          </a:p>
        </p:txBody>
      </p:sp>
      <p:sp>
        <p:nvSpPr>
          <p:cNvPr id="3" name="內容版面配置區 2"/>
          <p:cNvSpPr>
            <a:spLocks noGrp="1"/>
          </p:cNvSpPr>
          <p:nvPr>
            <p:ph idx="1"/>
          </p:nvPr>
        </p:nvSpPr>
        <p:spPr>
          <a:xfrm>
            <a:off x="628650" y="1138519"/>
            <a:ext cx="8515350" cy="2900081"/>
          </a:xfrm>
        </p:spPr>
        <p:txBody>
          <a:bodyPr>
            <a:noAutofit/>
          </a:bodyPr>
          <a:lstStyle/>
          <a:p>
            <a:r>
              <a:rPr lang="zh-TW" altLang="en-US" dirty="0" smtClean="0"/>
              <a:t>駕訓班人員編制：</a:t>
            </a:r>
            <a:endParaRPr lang="en-US" altLang="zh-TW" dirty="0" smtClean="0"/>
          </a:p>
          <a:p>
            <a:pPr lvl="1"/>
            <a:r>
              <a:rPr lang="zh-TW" altLang="en-US" dirty="0" smtClean="0"/>
              <a:t>班主任</a:t>
            </a:r>
            <a:r>
              <a:rPr lang="en-US" altLang="zh-TW" dirty="0" smtClean="0"/>
              <a:t>1</a:t>
            </a:r>
            <a:r>
              <a:rPr lang="zh-TW" altLang="en-US" dirty="0" smtClean="0"/>
              <a:t>人</a:t>
            </a:r>
            <a:endParaRPr lang="en-US" altLang="zh-TW" dirty="0" smtClean="0"/>
          </a:p>
          <a:p>
            <a:pPr lvl="1"/>
            <a:r>
              <a:rPr lang="zh-TW" altLang="en-US" dirty="0" smtClean="0"/>
              <a:t>部分置副班主任</a:t>
            </a:r>
            <a:r>
              <a:rPr lang="en-US" altLang="zh-TW" dirty="0" smtClean="0"/>
              <a:t>1</a:t>
            </a:r>
            <a:r>
              <a:rPr lang="zh-TW" altLang="en-US" dirty="0" smtClean="0"/>
              <a:t>人</a:t>
            </a:r>
            <a:r>
              <a:rPr lang="en-US" altLang="zh-TW" dirty="0" smtClean="0"/>
              <a:t>(76.5%)</a:t>
            </a:r>
          </a:p>
          <a:p>
            <a:pPr lvl="1"/>
            <a:r>
              <a:rPr lang="zh-TW" altLang="en-US" dirty="0" smtClean="0"/>
              <a:t>行政人員平均</a:t>
            </a:r>
            <a:r>
              <a:rPr lang="en-US" altLang="zh-TW" dirty="0" smtClean="0"/>
              <a:t>4</a:t>
            </a:r>
            <a:r>
              <a:rPr lang="zh-TW" altLang="en-US" dirty="0" smtClean="0"/>
              <a:t>至</a:t>
            </a:r>
            <a:r>
              <a:rPr lang="en-US" altLang="zh-TW" dirty="0" smtClean="0"/>
              <a:t>5</a:t>
            </a:r>
            <a:r>
              <a:rPr lang="zh-TW" altLang="en-US" dirty="0" smtClean="0"/>
              <a:t>人</a:t>
            </a:r>
            <a:r>
              <a:rPr lang="en-US" altLang="zh-TW" dirty="0" smtClean="0"/>
              <a:t>(3.68</a:t>
            </a:r>
            <a:r>
              <a:rPr lang="zh-TW" altLang="zh-TW" dirty="0"/>
              <a:t>±</a:t>
            </a:r>
            <a:r>
              <a:rPr lang="en-US" altLang="zh-TW" dirty="0" smtClean="0"/>
              <a:t>0.57)</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21</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4007441774"/>
              </p:ext>
            </p:extLst>
          </p:nvPr>
        </p:nvGraphicFramePr>
        <p:xfrm>
          <a:off x="314324" y="3911600"/>
          <a:ext cx="8515351" cy="2463300"/>
        </p:xfrm>
        <a:graphic>
          <a:graphicData uri="http://schemas.openxmlformats.org/drawingml/2006/table">
            <a:tbl>
              <a:tblPr firstRow="1" bandRow="1">
                <a:tableStyleId>{9D7B26C5-4107-4FEC-AEDC-1716B250A1EF}</a:tableStyleId>
              </a:tblPr>
              <a:tblGrid>
                <a:gridCol w="1748321">
                  <a:extLst>
                    <a:ext uri="{9D8B030D-6E8A-4147-A177-3AD203B41FA5}">
                      <a16:colId xmlns:a16="http://schemas.microsoft.com/office/drawing/2014/main" val="4233643390"/>
                    </a:ext>
                  </a:extLst>
                </a:gridCol>
                <a:gridCol w="2509354">
                  <a:extLst>
                    <a:ext uri="{9D8B030D-6E8A-4147-A177-3AD203B41FA5}">
                      <a16:colId xmlns:a16="http://schemas.microsoft.com/office/drawing/2014/main" val="267720579"/>
                    </a:ext>
                  </a:extLst>
                </a:gridCol>
                <a:gridCol w="2128838">
                  <a:extLst>
                    <a:ext uri="{9D8B030D-6E8A-4147-A177-3AD203B41FA5}">
                      <a16:colId xmlns:a16="http://schemas.microsoft.com/office/drawing/2014/main" val="3361663246"/>
                    </a:ext>
                  </a:extLst>
                </a:gridCol>
                <a:gridCol w="2128838">
                  <a:extLst>
                    <a:ext uri="{9D8B030D-6E8A-4147-A177-3AD203B41FA5}">
                      <a16:colId xmlns:a16="http://schemas.microsoft.com/office/drawing/2014/main" val="4057527230"/>
                    </a:ext>
                  </a:extLst>
                </a:gridCol>
              </a:tblGrid>
              <a:tr h="615825">
                <a:tc>
                  <a:txBody>
                    <a:bodyPr/>
                    <a:lstStyle/>
                    <a:p>
                      <a:pPr algn="ctr"/>
                      <a:r>
                        <a:rPr lang="zh-TW" altLang="en-US" sz="2800" b="1" dirty="0" smtClean="0"/>
                        <a:t>人員</a:t>
                      </a:r>
                      <a:endParaRPr lang="zh-TW" altLang="en-US" sz="2800" b="1" dirty="0"/>
                    </a:p>
                  </a:txBody>
                  <a:tcPr/>
                </a:tc>
                <a:tc>
                  <a:txBody>
                    <a:bodyPr/>
                    <a:lstStyle/>
                    <a:p>
                      <a:pPr algn="ctr"/>
                      <a:r>
                        <a:rPr lang="zh-TW" altLang="en-US" sz="2800" b="1" dirty="0" smtClean="0"/>
                        <a:t>平均薪資</a:t>
                      </a:r>
                      <a:r>
                        <a:rPr lang="en-US" altLang="zh-TW" sz="2800" b="1" dirty="0" smtClean="0"/>
                        <a:t>(</a:t>
                      </a:r>
                      <a:r>
                        <a:rPr lang="zh-TW" altLang="en-US" sz="2800" b="1" dirty="0" smtClean="0"/>
                        <a:t>元</a:t>
                      </a:r>
                      <a:r>
                        <a:rPr lang="en-US" altLang="zh-TW" sz="2800" b="1" dirty="0" smtClean="0"/>
                        <a:t>)</a:t>
                      </a:r>
                      <a:endParaRPr lang="zh-TW" altLang="en-US" sz="2800" b="1" dirty="0"/>
                    </a:p>
                  </a:txBody>
                  <a:tcPr/>
                </a:tc>
                <a:tc>
                  <a:txBody>
                    <a:bodyPr/>
                    <a:lstStyle/>
                    <a:p>
                      <a:pPr algn="ctr"/>
                      <a:r>
                        <a:rPr lang="en-US" altLang="zh-TW" sz="2800" b="1" dirty="0" smtClean="0"/>
                        <a:t>95%</a:t>
                      </a:r>
                      <a:r>
                        <a:rPr lang="zh-TW" altLang="en-US" sz="2800" b="1" dirty="0" smtClean="0"/>
                        <a:t>下界</a:t>
                      </a:r>
                      <a:endParaRPr lang="zh-TW" altLang="en-US" sz="2800" b="1" dirty="0"/>
                    </a:p>
                  </a:txBody>
                  <a:tcPr/>
                </a:tc>
                <a:tc>
                  <a:txBody>
                    <a:bodyPr/>
                    <a:lstStyle/>
                    <a:p>
                      <a:pPr algn="ctr"/>
                      <a:r>
                        <a:rPr lang="en-US" altLang="zh-TW" sz="2800" b="1" dirty="0" smtClean="0"/>
                        <a:t>95%</a:t>
                      </a:r>
                      <a:r>
                        <a:rPr lang="zh-TW" altLang="en-US" sz="2800" b="1" dirty="0" smtClean="0"/>
                        <a:t>上界</a:t>
                      </a:r>
                      <a:endParaRPr lang="zh-TW" altLang="en-US" sz="2800" b="1" dirty="0"/>
                    </a:p>
                  </a:txBody>
                  <a:tcPr/>
                </a:tc>
                <a:extLst>
                  <a:ext uri="{0D108BD9-81ED-4DB2-BD59-A6C34878D82A}">
                    <a16:rowId xmlns:a16="http://schemas.microsoft.com/office/drawing/2014/main" val="2301167567"/>
                  </a:ext>
                </a:extLst>
              </a:tr>
              <a:tr h="615825">
                <a:tc>
                  <a:txBody>
                    <a:bodyPr/>
                    <a:lstStyle/>
                    <a:p>
                      <a:pPr algn="ctr"/>
                      <a:r>
                        <a:rPr lang="zh-TW" altLang="en-US" sz="2800" b="1" dirty="0" smtClean="0"/>
                        <a:t>班主任</a:t>
                      </a:r>
                      <a:endParaRPr lang="zh-TW" altLang="en-US" sz="2800" b="1" dirty="0"/>
                    </a:p>
                  </a:txBody>
                  <a:tcPr/>
                </a:tc>
                <a:tc>
                  <a:txBody>
                    <a:bodyPr/>
                    <a:lstStyle/>
                    <a:p>
                      <a:pPr algn="ctr"/>
                      <a:r>
                        <a:rPr lang="en-US" altLang="zh-TW" sz="2800" b="1" dirty="0" smtClean="0"/>
                        <a:t>48,743(±3,915)</a:t>
                      </a:r>
                      <a:endParaRPr lang="zh-TW" altLang="en-US" sz="2800" b="1" dirty="0"/>
                    </a:p>
                  </a:txBody>
                  <a:tcPr/>
                </a:tc>
                <a:tc>
                  <a:txBody>
                    <a:bodyPr/>
                    <a:lstStyle/>
                    <a:p>
                      <a:pPr algn="ctr"/>
                      <a:r>
                        <a:rPr lang="en-US" altLang="zh-TW" sz="2800" b="1" dirty="0" smtClean="0"/>
                        <a:t>4</a:t>
                      </a:r>
                      <a:r>
                        <a:rPr lang="zh-TW" altLang="en-US" sz="2800" b="1" dirty="0" smtClean="0"/>
                        <a:t>萬</a:t>
                      </a:r>
                      <a:r>
                        <a:rPr lang="en-US" altLang="zh-TW" sz="2800" b="1" dirty="0" smtClean="0"/>
                        <a:t>4,828</a:t>
                      </a:r>
                      <a:r>
                        <a:rPr lang="zh-TW" altLang="en-US" sz="2800" b="1" dirty="0" smtClean="0"/>
                        <a:t>元</a:t>
                      </a:r>
                      <a:endParaRPr lang="zh-TW" altLang="en-US" sz="2800" b="1" dirty="0"/>
                    </a:p>
                  </a:txBody>
                  <a:tcPr/>
                </a:tc>
                <a:tc>
                  <a:txBody>
                    <a:bodyPr/>
                    <a:lstStyle/>
                    <a:p>
                      <a:pPr algn="ctr"/>
                      <a:r>
                        <a:rPr lang="en-US" altLang="zh-TW" sz="2800" b="1" dirty="0" smtClean="0"/>
                        <a:t>5</a:t>
                      </a:r>
                      <a:r>
                        <a:rPr lang="zh-TW" altLang="en-US" sz="2800" b="1" dirty="0" smtClean="0"/>
                        <a:t>萬</a:t>
                      </a:r>
                      <a:r>
                        <a:rPr lang="en-US" altLang="zh-TW" sz="2800" b="1" dirty="0" smtClean="0"/>
                        <a:t>2,658</a:t>
                      </a:r>
                      <a:r>
                        <a:rPr lang="zh-TW" altLang="en-US" sz="2800" b="1" dirty="0" smtClean="0"/>
                        <a:t>元</a:t>
                      </a:r>
                      <a:endParaRPr lang="zh-TW" altLang="en-US" sz="2800" b="1" dirty="0"/>
                    </a:p>
                  </a:txBody>
                  <a:tcPr/>
                </a:tc>
                <a:extLst>
                  <a:ext uri="{0D108BD9-81ED-4DB2-BD59-A6C34878D82A}">
                    <a16:rowId xmlns:a16="http://schemas.microsoft.com/office/drawing/2014/main" val="272370264"/>
                  </a:ext>
                </a:extLst>
              </a:tr>
              <a:tr h="615825">
                <a:tc>
                  <a:txBody>
                    <a:bodyPr/>
                    <a:lstStyle/>
                    <a:p>
                      <a:pPr algn="ctr"/>
                      <a:r>
                        <a:rPr lang="zh-TW" altLang="en-US" sz="2800" b="1" dirty="0" smtClean="0"/>
                        <a:t>行政人員</a:t>
                      </a:r>
                      <a:endParaRPr lang="zh-TW" altLang="en-US" sz="2800" b="1" dirty="0"/>
                    </a:p>
                  </a:txBody>
                  <a:tcPr/>
                </a:tc>
                <a:tc>
                  <a:txBody>
                    <a:bodyPr/>
                    <a:lstStyle/>
                    <a:p>
                      <a:pPr algn="ctr"/>
                      <a:r>
                        <a:rPr lang="en-US" altLang="zh-TW" sz="2800" b="1" dirty="0" smtClean="0"/>
                        <a:t>28,049(±1,125)</a:t>
                      </a:r>
                      <a:endParaRPr lang="zh-TW" altLang="en-US" sz="2800" b="1" dirty="0"/>
                    </a:p>
                  </a:txBody>
                  <a:tcPr/>
                </a:tc>
                <a:tc>
                  <a:txBody>
                    <a:bodyPr/>
                    <a:lstStyle/>
                    <a:p>
                      <a:pPr algn="ctr"/>
                      <a:r>
                        <a:rPr lang="en-US" altLang="zh-TW" sz="2800" b="1" dirty="0" smtClean="0"/>
                        <a:t>2</a:t>
                      </a:r>
                      <a:r>
                        <a:rPr lang="zh-TW" altLang="en-US" sz="2800" b="1" dirty="0" smtClean="0"/>
                        <a:t>萬</a:t>
                      </a:r>
                      <a:r>
                        <a:rPr lang="en-US" altLang="zh-TW" sz="2800" b="1" dirty="0" smtClean="0"/>
                        <a:t>6,923</a:t>
                      </a:r>
                      <a:r>
                        <a:rPr lang="zh-TW" altLang="en-US" sz="2800" b="1" dirty="0" smtClean="0"/>
                        <a:t>元</a:t>
                      </a:r>
                      <a:endParaRPr lang="zh-TW" altLang="en-US" sz="2800" b="1" dirty="0"/>
                    </a:p>
                  </a:txBody>
                  <a:tcPr/>
                </a:tc>
                <a:tc>
                  <a:txBody>
                    <a:bodyPr/>
                    <a:lstStyle/>
                    <a:p>
                      <a:pPr algn="ctr"/>
                      <a:r>
                        <a:rPr lang="en-US" altLang="zh-TW" sz="2800" b="1" dirty="0" smtClean="0"/>
                        <a:t>2</a:t>
                      </a:r>
                      <a:r>
                        <a:rPr lang="zh-TW" altLang="en-US" sz="2800" b="1" dirty="0" smtClean="0"/>
                        <a:t>萬</a:t>
                      </a:r>
                      <a:r>
                        <a:rPr lang="en-US" altLang="zh-TW" sz="2800" b="1" dirty="0" smtClean="0"/>
                        <a:t>9,174</a:t>
                      </a:r>
                      <a:r>
                        <a:rPr lang="zh-TW" altLang="en-US" sz="2800" b="1" dirty="0" smtClean="0"/>
                        <a:t>元</a:t>
                      </a:r>
                      <a:endParaRPr lang="zh-TW" altLang="en-US" sz="2800" b="1" dirty="0"/>
                    </a:p>
                  </a:txBody>
                  <a:tcPr/>
                </a:tc>
                <a:extLst>
                  <a:ext uri="{0D108BD9-81ED-4DB2-BD59-A6C34878D82A}">
                    <a16:rowId xmlns:a16="http://schemas.microsoft.com/office/drawing/2014/main" val="4052926891"/>
                  </a:ext>
                </a:extLst>
              </a:tr>
              <a:tr h="615825">
                <a:tc>
                  <a:txBody>
                    <a:bodyPr/>
                    <a:lstStyle/>
                    <a:p>
                      <a:pPr algn="ctr"/>
                      <a:r>
                        <a:rPr lang="zh-TW" altLang="en-US" sz="2800" b="1" dirty="0" smtClean="0"/>
                        <a:t>教練</a:t>
                      </a:r>
                      <a:endParaRPr lang="zh-TW" altLang="en-US" sz="2800" b="1" dirty="0"/>
                    </a:p>
                  </a:txBody>
                  <a:tcPr/>
                </a:tc>
                <a:tc>
                  <a:txBody>
                    <a:bodyPr/>
                    <a:lstStyle/>
                    <a:p>
                      <a:pPr algn="ctr"/>
                      <a:r>
                        <a:rPr lang="en-US" altLang="zh-TW" sz="2800" b="1" dirty="0" smtClean="0"/>
                        <a:t>-</a:t>
                      </a:r>
                      <a:endParaRPr lang="zh-TW" altLang="en-US" sz="2800" b="1" dirty="0"/>
                    </a:p>
                  </a:txBody>
                  <a:tcPr/>
                </a:tc>
                <a:tc>
                  <a:txBody>
                    <a:bodyPr/>
                    <a:lstStyle/>
                    <a:p>
                      <a:pPr algn="ctr"/>
                      <a:r>
                        <a:rPr lang="zh-TW" altLang="en-US" sz="2800" b="1" dirty="0" smtClean="0"/>
                        <a:t>最低</a:t>
                      </a:r>
                      <a:r>
                        <a:rPr lang="en-US" altLang="zh-TW" sz="2800" b="1" dirty="0" smtClean="0"/>
                        <a:t>3.5</a:t>
                      </a:r>
                      <a:r>
                        <a:rPr lang="zh-TW" altLang="en-US" sz="2800" b="1" dirty="0" smtClean="0"/>
                        <a:t>萬元</a:t>
                      </a:r>
                      <a:endParaRPr lang="zh-TW" altLang="en-US" sz="2800" b="1" dirty="0"/>
                    </a:p>
                  </a:txBody>
                  <a:tcPr/>
                </a:tc>
                <a:tc>
                  <a:txBody>
                    <a:bodyPr/>
                    <a:lstStyle/>
                    <a:p>
                      <a:pPr algn="ctr"/>
                      <a:r>
                        <a:rPr lang="zh-TW" altLang="en-US" sz="2800" b="1" dirty="0" smtClean="0"/>
                        <a:t>最高</a:t>
                      </a:r>
                      <a:r>
                        <a:rPr lang="en-US" altLang="zh-TW" sz="2800" b="1" dirty="0" smtClean="0"/>
                        <a:t>6</a:t>
                      </a:r>
                      <a:r>
                        <a:rPr lang="zh-TW" altLang="en-US" sz="2800" b="1" dirty="0" smtClean="0"/>
                        <a:t>萬元</a:t>
                      </a:r>
                      <a:endParaRPr lang="zh-TW" altLang="en-US" sz="2800" b="1" dirty="0"/>
                    </a:p>
                  </a:txBody>
                  <a:tcPr/>
                </a:tc>
                <a:extLst>
                  <a:ext uri="{0D108BD9-81ED-4DB2-BD59-A6C34878D82A}">
                    <a16:rowId xmlns:a16="http://schemas.microsoft.com/office/drawing/2014/main" val="1381353229"/>
                  </a:ext>
                </a:extLst>
              </a:tr>
            </a:tbl>
          </a:graphicData>
        </a:graphic>
      </p:graphicFrame>
      <p:sp>
        <p:nvSpPr>
          <p:cNvPr id="8" name="文字方塊 7"/>
          <p:cNvSpPr txBox="1"/>
          <p:nvPr/>
        </p:nvSpPr>
        <p:spPr>
          <a:xfrm>
            <a:off x="6115050" y="1911911"/>
            <a:ext cx="3028950" cy="523220"/>
          </a:xfrm>
          <a:prstGeom prst="rect">
            <a:avLst/>
          </a:prstGeom>
          <a:noFill/>
        </p:spPr>
        <p:txBody>
          <a:bodyPr wrap="square" rtlCol="0">
            <a:spAutoFit/>
          </a:bodyPr>
          <a:lstStyle/>
          <a:p>
            <a:r>
              <a:rPr lang="en-US" altLang="zh-TW" sz="2800" dirty="0" smtClean="0"/>
              <a:t>(</a:t>
            </a:r>
            <a:r>
              <a:rPr lang="zh-TW" altLang="en-US" sz="2800" dirty="0" smtClean="0"/>
              <a:t>總員額數</a:t>
            </a:r>
            <a:r>
              <a:rPr lang="en-US" altLang="zh-TW" sz="2800" dirty="0" smtClean="0"/>
              <a:t>5</a:t>
            </a:r>
            <a:r>
              <a:rPr lang="zh-TW" altLang="en-US" sz="2800" dirty="0" smtClean="0"/>
              <a:t>至</a:t>
            </a:r>
            <a:r>
              <a:rPr lang="en-US" altLang="zh-TW" sz="2800" dirty="0" smtClean="0"/>
              <a:t>6</a:t>
            </a:r>
            <a:r>
              <a:rPr lang="zh-TW" altLang="en-US" sz="2800" dirty="0" smtClean="0"/>
              <a:t>人</a:t>
            </a:r>
            <a:r>
              <a:rPr lang="en-US" altLang="zh-TW" sz="2800" dirty="0" smtClean="0"/>
              <a:t>)</a:t>
            </a:r>
            <a:endParaRPr lang="zh-TW" altLang="en-US" sz="2800" dirty="0"/>
          </a:p>
        </p:txBody>
      </p:sp>
    </p:spTree>
    <p:extLst>
      <p:ext uri="{BB962C8B-B14F-4D97-AF65-F5344CB8AC3E}">
        <p14:creationId xmlns:p14="http://schemas.microsoft.com/office/powerpoint/2010/main" val="3462889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營運情形問卷調查結果</a:t>
            </a:r>
            <a:r>
              <a:rPr lang="en-US" altLang="zh-TW" dirty="0" smtClean="0"/>
              <a:t>(2-2)</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22</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3729936620"/>
              </p:ext>
            </p:extLst>
          </p:nvPr>
        </p:nvGraphicFramePr>
        <p:xfrm>
          <a:off x="0" y="1405269"/>
          <a:ext cx="9144000" cy="4693920"/>
        </p:xfrm>
        <a:graphic>
          <a:graphicData uri="http://schemas.openxmlformats.org/drawingml/2006/table">
            <a:tbl>
              <a:tblPr firstRow="1" firstCol="1" lastRow="1">
                <a:tableStyleId>{2D5ABB26-0587-4C30-8999-92F81FD0307C}</a:tableStyleId>
              </a:tblPr>
              <a:tblGrid>
                <a:gridCol w="2324100">
                  <a:extLst>
                    <a:ext uri="{9D8B030D-6E8A-4147-A177-3AD203B41FA5}">
                      <a16:colId xmlns:a16="http://schemas.microsoft.com/office/drawing/2014/main" val="3271326036"/>
                    </a:ext>
                  </a:extLst>
                </a:gridCol>
                <a:gridCol w="3409950">
                  <a:extLst>
                    <a:ext uri="{9D8B030D-6E8A-4147-A177-3AD203B41FA5}">
                      <a16:colId xmlns:a16="http://schemas.microsoft.com/office/drawing/2014/main" val="3834399466"/>
                    </a:ext>
                  </a:extLst>
                </a:gridCol>
                <a:gridCol w="3409950">
                  <a:extLst>
                    <a:ext uri="{9D8B030D-6E8A-4147-A177-3AD203B41FA5}">
                      <a16:colId xmlns:a16="http://schemas.microsoft.com/office/drawing/2014/main" val="3035658543"/>
                    </a:ext>
                  </a:extLst>
                </a:gridCol>
              </a:tblGrid>
              <a:tr h="152400">
                <a:tc rowSpan="2">
                  <a:txBody>
                    <a:bodyPr/>
                    <a:lstStyle/>
                    <a:p>
                      <a:pPr marL="0" marR="0" algn="ctr" eaLnBrk="0" hangingPunct="0">
                        <a:lnSpc>
                          <a:spcPct val="100000"/>
                        </a:lnSpc>
                        <a:spcBef>
                          <a:spcPts val="0"/>
                        </a:spcBef>
                        <a:spcAft>
                          <a:spcPts val="0"/>
                        </a:spcAft>
                      </a:pPr>
                      <a:r>
                        <a:rPr lang="zh-TW" sz="2800" b="1" kern="100" dirty="0">
                          <a:effectLst/>
                        </a:rPr>
                        <a:t>管轄監理所</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eaLnBrk="0" hangingPunct="0">
                        <a:lnSpc>
                          <a:spcPct val="100000"/>
                        </a:lnSpc>
                        <a:spcBef>
                          <a:spcPts val="0"/>
                        </a:spcBef>
                        <a:spcAft>
                          <a:spcPts val="0"/>
                        </a:spcAft>
                      </a:pPr>
                      <a:r>
                        <a:rPr lang="zh-TW" sz="2800" b="1" kern="100" dirty="0">
                          <a:effectLst/>
                        </a:rPr>
                        <a:t>平均每月薪資</a:t>
                      </a:r>
                      <a:r>
                        <a:rPr lang="en-US" sz="2800" b="1" kern="100" dirty="0">
                          <a:effectLst/>
                        </a:rPr>
                        <a:t>(</a:t>
                      </a:r>
                      <a:r>
                        <a:rPr lang="zh-TW" sz="2800" b="1" kern="100" dirty="0">
                          <a:effectLst/>
                        </a:rPr>
                        <a:t>元</a:t>
                      </a:r>
                      <a:r>
                        <a:rPr lang="en-US" sz="2800" b="1" kern="100" dirty="0">
                          <a:effectLst/>
                        </a:rPr>
                        <a:t>/</a:t>
                      </a:r>
                      <a:r>
                        <a:rPr lang="zh-TW" sz="2800" b="1" kern="100" dirty="0">
                          <a:effectLst/>
                        </a:rPr>
                        <a:t>月</a:t>
                      </a:r>
                      <a:r>
                        <a:rPr lang="en-US" sz="2800" b="1" kern="100" dirty="0">
                          <a:effectLst/>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hMerge="1">
                  <a:txBody>
                    <a:bodyPr/>
                    <a:lstStyle/>
                    <a:p>
                      <a:endParaRPr lang="zh-TW" altLang="en-US"/>
                    </a:p>
                  </a:txBody>
                  <a:tcPr/>
                </a:tc>
                <a:extLst>
                  <a:ext uri="{0D108BD9-81ED-4DB2-BD59-A6C34878D82A}">
                    <a16:rowId xmlns:a16="http://schemas.microsoft.com/office/drawing/2014/main" val="3399318699"/>
                  </a:ext>
                </a:extLst>
              </a:tr>
              <a:tr h="152400">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zh-TW" sz="2800" b="1" kern="100" dirty="0">
                          <a:effectLst/>
                        </a:rPr>
                        <a:t>班主任</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800" b="1" kern="100" dirty="0">
                          <a:effectLst/>
                        </a:rPr>
                        <a:t>行政人員</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9727014"/>
                  </a:ext>
                </a:extLst>
              </a:tr>
              <a:tr h="0">
                <a:tc>
                  <a:txBody>
                    <a:bodyPr/>
                    <a:lstStyle/>
                    <a:p>
                      <a:pPr marL="0" marR="0" algn="ctr" eaLnBrk="0" hangingPunct="0">
                        <a:lnSpc>
                          <a:spcPct val="100000"/>
                        </a:lnSpc>
                        <a:spcBef>
                          <a:spcPts val="0"/>
                        </a:spcBef>
                        <a:spcAft>
                          <a:spcPts val="0"/>
                        </a:spcAft>
                      </a:pPr>
                      <a:r>
                        <a:rPr lang="zh-TW" sz="2800" b="1" kern="100">
                          <a:effectLst/>
                        </a:rPr>
                        <a:t>臺北市區</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800" b="1" kern="100" dirty="0">
                          <a:effectLst/>
                        </a:rPr>
                        <a:t>50,500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800" b="1" kern="100">
                          <a:effectLst/>
                        </a:rPr>
                        <a:t>32,750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86106378"/>
                  </a:ext>
                </a:extLst>
              </a:tr>
              <a:tr h="0">
                <a:tc>
                  <a:txBody>
                    <a:bodyPr/>
                    <a:lstStyle/>
                    <a:p>
                      <a:pPr marL="0" marR="0" algn="ctr" eaLnBrk="0" hangingPunct="0">
                        <a:lnSpc>
                          <a:spcPct val="100000"/>
                        </a:lnSpc>
                        <a:spcBef>
                          <a:spcPts val="0"/>
                        </a:spcBef>
                        <a:spcAft>
                          <a:spcPts val="0"/>
                        </a:spcAft>
                      </a:pPr>
                      <a:r>
                        <a:rPr lang="zh-TW" sz="2800" b="1" kern="100">
                          <a:effectLst/>
                        </a:rPr>
                        <a:t>高雄市區</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47,014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25,638</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246009549"/>
                  </a:ext>
                </a:extLst>
              </a:tr>
              <a:tr h="0">
                <a:tc>
                  <a:txBody>
                    <a:bodyPr/>
                    <a:lstStyle/>
                    <a:p>
                      <a:pPr marL="0" marR="0" algn="ctr" eaLnBrk="0" hangingPunct="0">
                        <a:lnSpc>
                          <a:spcPct val="100000"/>
                        </a:lnSpc>
                        <a:spcBef>
                          <a:spcPts val="0"/>
                        </a:spcBef>
                        <a:spcAft>
                          <a:spcPts val="0"/>
                        </a:spcAft>
                      </a:pPr>
                      <a:r>
                        <a:rPr lang="zh-TW" sz="2800" b="1" kern="100">
                          <a:effectLst/>
                        </a:rPr>
                        <a:t>臺北區</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40,750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28,757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56933009"/>
                  </a:ext>
                </a:extLst>
              </a:tr>
              <a:tr h="0">
                <a:tc>
                  <a:txBody>
                    <a:bodyPr/>
                    <a:lstStyle/>
                    <a:p>
                      <a:pPr marL="0" marR="0" algn="ctr" eaLnBrk="0" hangingPunct="0">
                        <a:lnSpc>
                          <a:spcPct val="100000"/>
                        </a:lnSpc>
                        <a:spcBef>
                          <a:spcPts val="0"/>
                        </a:spcBef>
                        <a:spcAft>
                          <a:spcPts val="0"/>
                        </a:spcAft>
                      </a:pPr>
                      <a:r>
                        <a:rPr lang="zh-TW" sz="2800" b="1" kern="100" dirty="0">
                          <a:effectLst/>
                        </a:rPr>
                        <a:t>新竹區</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60,267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29,533</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65287638"/>
                  </a:ext>
                </a:extLst>
              </a:tr>
              <a:tr h="0">
                <a:tc>
                  <a:txBody>
                    <a:bodyPr/>
                    <a:lstStyle/>
                    <a:p>
                      <a:pPr marL="0" marR="0" algn="ctr" eaLnBrk="0" hangingPunct="0">
                        <a:lnSpc>
                          <a:spcPct val="100000"/>
                        </a:lnSpc>
                        <a:spcBef>
                          <a:spcPts val="0"/>
                        </a:spcBef>
                        <a:spcAft>
                          <a:spcPts val="0"/>
                        </a:spcAft>
                      </a:pPr>
                      <a:r>
                        <a:rPr lang="zh-TW" sz="2800" b="1" kern="100">
                          <a:effectLst/>
                        </a:rPr>
                        <a:t>臺中區</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63,571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32,310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863022379"/>
                  </a:ext>
                </a:extLst>
              </a:tr>
              <a:tr h="0">
                <a:tc>
                  <a:txBody>
                    <a:bodyPr/>
                    <a:lstStyle/>
                    <a:p>
                      <a:pPr marL="0" marR="0" algn="ctr" eaLnBrk="0" hangingPunct="0">
                        <a:lnSpc>
                          <a:spcPct val="100000"/>
                        </a:lnSpc>
                        <a:spcBef>
                          <a:spcPts val="0"/>
                        </a:spcBef>
                        <a:spcAft>
                          <a:spcPts val="0"/>
                        </a:spcAft>
                      </a:pPr>
                      <a:r>
                        <a:rPr lang="zh-TW" sz="2800" b="1" kern="100">
                          <a:effectLst/>
                        </a:rPr>
                        <a:t>嘉義區</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39,907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25,867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764541892"/>
                  </a:ext>
                </a:extLst>
              </a:tr>
              <a:tr h="0">
                <a:tc>
                  <a:txBody>
                    <a:bodyPr/>
                    <a:lstStyle/>
                    <a:p>
                      <a:pPr marL="0" marR="0" algn="ctr" eaLnBrk="0" hangingPunct="0">
                        <a:lnSpc>
                          <a:spcPct val="100000"/>
                        </a:lnSpc>
                        <a:spcBef>
                          <a:spcPts val="0"/>
                        </a:spcBef>
                        <a:spcAft>
                          <a:spcPts val="0"/>
                        </a:spcAft>
                      </a:pPr>
                      <a:r>
                        <a:rPr lang="zh-TW" sz="2800" b="1" kern="100">
                          <a:effectLst/>
                        </a:rPr>
                        <a:t>高雄區</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43,238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a:effectLst/>
                        </a:rPr>
                        <a:t>25,325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163113"/>
                  </a:ext>
                </a:extLst>
              </a:tr>
              <a:tr h="0">
                <a:tc>
                  <a:txBody>
                    <a:bodyPr/>
                    <a:lstStyle/>
                    <a:p>
                      <a:pPr marL="0" marR="0" algn="ctr" eaLnBrk="0" hangingPunct="0">
                        <a:lnSpc>
                          <a:spcPct val="100000"/>
                        </a:lnSpc>
                        <a:spcBef>
                          <a:spcPts val="0"/>
                        </a:spcBef>
                        <a:spcAft>
                          <a:spcPts val="0"/>
                        </a:spcAft>
                      </a:pPr>
                      <a:r>
                        <a:rPr lang="zh-TW" sz="2800" b="1" kern="100" dirty="0">
                          <a:effectLst/>
                        </a:rPr>
                        <a:t>平均</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altLang="en-US" sz="2800" b="1" kern="100" dirty="0" smtClean="0">
                          <a:effectLst/>
                        </a:rPr>
                        <a:t>    </a:t>
                      </a:r>
                      <a:r>
                        <a:rPr lang="en-US" sz="2800" b="1" kern="100" dirty="0" smtClean="0">
                          <a:effectLst/>
                        </a:rPr>
                        <a:t>48,742.86</a:t>
                      </a:r>
                      <a:br>
                        <a:rPr lang="en-US" sz="2800" b="1" kern="100" dirty="0" smtClean="0">
                          <a:effectLst/>
                        </a:rPr>
                      </a:br>
                      <a:r>
                        <a:rPr lang="en-US" sz="2800" b="1" kern="100" dirty="0" smtClean="0">
                          <a:effectLst/>
                        </a:rPr>
                        <a:t>(</a:t>
                      </a:r>
                      <a:r>
                        <a:rPr lang="en-US" sz="2800" b="1" kern="100" dirty="0">
                          <a:effectLst/>
                        </a:rPr>
                        <a:t>95%</a:t>
                      </a:r>
                      <a:r>
                        <a:rPr lang="zh-TW" sz="2800" b="1" kern="100" dirty="0">
                          <a:effectLst/>
                        </a:rPr>
                        <a:t>信賴度</a:t>
                      </a:r>
                      <a:r>
                        <a:rPr lang="en-US" sz="2800" b="1" kern="100" dirty="0">
                          <a:effectLst/>
                        </a:rPr>
                        <a:t>3,914.69)</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altLang="en-US" sz="2800" b="1" kern="100" dirty="0" smtClean="0">
                          <a:effectLst/>
                        </a:rPr>
                        <a:t>    </a:t>
                      </a:r>
                      <a:r>
                        <a:rPr lang="en-US" sz="2800" b="1" kern="100" dirty="0" smtClean="0">
                          <a:effectLst/>
                        </a:rPr>
                        <a:t>28,048.89</a:t>
                      </a:r>
                      <a:br>
                        <a:rPr lang="en-US" sz="2800" b="1" kern="100" dirty="0" smtClean="0">
                          <a:effectLst/>
                        </a:rPr>
                      </a:br>
                      <a:r>
                        <a:rPr lang="en-US" sz="2800" b="1" kern="100" dirty="0" smtClean="0">
                          <a:effectLst/>
                        </a:rPr>
                        <a:t>(</a:t>
                      </a:r>
                      <a:r>
                        <a:rPr lang="en-US" sz="2800" b="1" kern="100" dirty="0">
                          <a:effectLst/>
                        </a:rPr>
                        <a:t>95%</a:t>
                      </a:r>
                      <a:r>
                        <a:rPr lang="zh-TW" sz="2800" b="1" kern="100" dirty="0">
                          <a:effectLst/>
                        </a:rPr>
                        <a:t>信賴度</a:t>
                      </a:r>
                      <a:r>
                        <a:rPr lang="en-US" sz="2800" b="1" kern="100" dirty="0">
                          <a:effectLst/>
                        </a:rPr>
                        <a:t>1,125.41)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8272658"/>
                  </a:ext>
                </a:extLst>
              </a:tr>
            </a:tbl>
          </a:graphicData>
        </a:graphic>
      </p:graphicFrame>
    </p:spTree>
    <p:extLst>
      <p:ext uri="{BB962C8B-B14F-4D97-AF65-F5344CB8AC3E}">
        <p14:creationId xmlns:p14="http://schemas.microsoft.com/office/powerpoint/2010/main" val="1858859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營運情形問卷調查結果</a:t>
            </a:r>
            <a:r>
              <a:rPr lang="en-US" altLang="zh-TW" dirty="0" smtClean="0"/>
              <a:t>(</a:t>
            </a:r>
            <a:r>
              <a:rPr lang="en-US" altLang="zh-TW" dirty="0"/>
              <a:t>3</a:t>
            </a:r>
            <a:r>
              <a:rPr lang="en-US" altLang="zh-TW" dirty="0" smtClean="0"/>
              <a:t>)</a:t>
            </a:r>
            <a:endParaRPr lang="zh-TW" altLang="en-US" dirty="0"/>
          </a:p>
        </p:txBody>
      </p:sp>
      <p:sp>
        <p:nvSpPr>
          <p:cNvPr id="3" name="內容版面配置區 2"/>
          <p:cNvSpPr>
            <a:spLocks noGrp="1"/>
          </p:cNvSpPr>
          <p:nvPr>
            <p:ph idx="1"/>
          </p:nvPr>
        </p:nvSpPr>
        <p:spPr>
          <a:xfrm>
            <a:off x="628650" y="1473201"/>
            <a:ext cx="8515350" cy="5028700"/>
          </a:xfrm>
        </p:spPr>
        <p:txBody>
          <a:bodyPr>
            <a:normAutofit/>
          </a:bodyPr>
          <a:lstStyle/>
          <a:p>
            <a:pPr algn="l"/>
            <a:r>
              <a:rPr lang="zh-TW" altLang="en-US" sz="4000" dirty="0" smtClean="0"/>
              <a:t>因應小型車道路考驗</a:t>
            </a:r>
            <a:r>
              <a:rPr lang="en-US" altLang="zh-TW" sz="4000" dirty="0" smtClean="0"/>
              <a:t/>
            </a:r>
            <a:br>
              <a:rPr lang="en-US" altLang="zh-TW" sz="4000" dirty="0" smtClean="0"/>
            </a:br>
            <a:r>
              <a:rPr lang="zh-TW" altLang="en-US" sz="4000" dirty="0" smtClean="0"/>
              <a:t>平均增加費用：</a:t>
            </a:r>
            <a:r>
              <a:rPr lang="en-US" altLang="zh-TW" sz="4000" dirty="0" smtClean="0"/>
              <a:t>3,706(±2,197)</a:t>
            </a:r>
            <a:r>
              <a:rPr lang="zh-TW" altLang="en-US" sz="4000" dirty="0" smtClean="0"/>
              <a:t>元</a:t>
            </a:r>
            <a:r>
              <a:rPr lang="en-US" altLang="zh-TW" sz="4000" dirty="0" smtClean="0"/>
              <a:t/>
            </a:r>
            <a:br>
              <a:rPr lang="en-US" altLang="zh-TW" sz="4000" dirty="0" smtClean="0"/>
            </a:br>
            <a:r>
              <a:rPr lang="en-US" altLang="zh-TW" sz="4000" dirty="0" smtClean="0"/>
              <a:t>1,508</a:t>
            </a:r>
            <a:r>
              <a:rPr lang="zh-TW" altLang="en-US" sz="4000" dirty="0" smtClean="0"/>
              <a:t>元至</a:t>
            </a:r>
            <a:r>
              <a:rPr lang="en-US" altLang="zh-TW" sz="4000" dirty="0" smtClean="0"/>
              <a:t>5,903</a:t>
            </a:r>
            <a:r>
              <a:rPr lang="zh-TW" altLang="en-US" sz="4000" dirty="0" smtClean="0"/>
              <a:t>元</a:t>
            </a:r>
            <a:endParaRPr lang="en-US" altLang="zh-TW" sz="4000" dirty="0" smtClean="0"/>
          </a:p>
          <a:p>
            <a:pPr algn="l"/>
            <a:r>
              <a:rPr lang="zh-TW" altLang="en-US" sz="4000" dirty="0" smtClean="0"/>
              <a:t>預期利潤平均：</a:t>
            </a:r>
            <a:r>
              <a:rPr lang="en-US" altLang="zh-TW" sz="4000" dirty="0" smtClean="0"/>
              <a:t>2,722(±436)</a:t>
            </a:r>
            <a:r>
              <a:rPr lang="zh-TW" altLang="en-US" sz="4000" dirty="0" smtClean="0"/>
              <a:t>元</a:t>
            </a:r>
            <a:r>
              <a:rPr lang="en-US" altLang="zh-TW" sz="4000" dirty="0" smtClean="0"/>
              <a:t/>
            </a:r>
            <a:br>
              <a:rPr lang="en-US" altLang="zh-TW" sz="4000" dirty="0" smtClean="0"/>
            </a:br>
            <a:r>
              <a:rPr lang="en-US" altLang="zh-TW" sz="4000" dirty="0" smtClean="0"/>
              <a:t>2,286</a:t>
            </a:r>
            <a:r>
              <a:rPr lang="zh-TW" altLang="en-US" sz="4000" dirty="0" smtClean="0"/>
              <a:t>元至</a:t>
            </a:r>
            <a:r>
              <a:rPr lang="en-US" altLang="zh-TW" sz="4000" dirty="0" smtClean="0"/>
              <a:t>3,157</a:t>
            </a:r>
            <a:r>
              <a:rPr lang="zh-TW" altLang="en-US" sz="4000" dirty="0" smtClean="0"/>
              <a:t>元</a:t>
            </a:r>
            <a:endParaRPr lang="en-US" altLang="zh-TW" sz="4000" dirty="0" smtClean="0"/>
          </a:p>
          <a:p>
            <a:pPr algn="l"/>
            <a:r>
              <a:rPr lang="zh-TW" altLang="en-US" sz="4000" dirty="0" smtClean="0"/>
              <a:t>成本加成率平均：</a:t>
            </a:r>
            <a:r>
              <a:rPr lang="en-US" altLang="zh-TW" sz="4000" dirty="0" smtClean="0"/>
              <a:t>17.73(±</a:t>
            </a:r>
            <a:r>
              <a:rPr lang="en-US" altLang="zh-TW" sz="4000" dirty="0"/>
              <a:t>4</a:t>
            </a:r>
            <a:r>
              <a:rPr lang="en-US" altLang="zh-TW" sz="4000" dirty="0" smtClean="0"/>
              <a:t>)%</a:t>
            </a:r>
            <a:br>
              <a:rPr lang="en-US" altLang="zh-TW" sz="4000" dirty="0" smtClean="0"/>
            </a:br>
            <a:r>
              <a:rPr lang="en-US" altLang="zh-TW" sz="4000" dirty="0" smtClean="0"/>
              <a:t>13.57%</a:t>
            </a:r>
            <a:r>
              <a:rPr lang="zh-TW" altLang="en-US" sz="4000" dirty="0" smtClean="0"/>
              <a:t>至</a:t>
            </a:r>
            <a:r>
              <a:rPr lang="en-US" altLang="zh-TW" sz="4000" dirty="0" smtClean="0"/>
              <a:t>21.89%</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23</a:t>
            </a:fld>
            <a:endParaRPr lang="zh-TW" altLang="en-US"/>
          </a:p>
        </p:txBody>
      </p:sp>
    </p:spTree>
    <p:extLst>
      <p:ext uri="{BB962C8B-B14F-4D97-AF65-F5344CB8AC3E}">
        <p14:creationId xmlns:p14="http://schemas.microsoft.com/office/powerpoint/2010/main" val="14138204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實務</a:t>
            </a:r>
            <a:r>
              <a:rPr lang="zh-TW" altLang="en-US" dirty="0" smtClean="0"/>
              <a:t>訪談及分區座談重點摘要</a:t>
            </a:r>
            <a:endParaRPr lang="zh-TW" altLang="en-US" dirty="0"/>
          </a:p>
        </p:txBody>
      </p:sp>
      <p:sp>
        <p:nvSpPr>
          <p:cNvPr id="3" name="內容版面配置區 2"/>
          <p:cNvSpPr>
            <a:spLocks noGrp="1"/>
          </p:cNvSpPr>
          <p:nvPr>
            <p:ph idx="1"/>
          </p:nvPr>
        </p:nvSpPr>
        <p:spPr/>
        <p:txBody>
          <a:bodyPr>
            <a:normAutofit/>
          </a:bodyPr>
          <a:lstStyle/>
          <a:p>
            <a:r>
              <a:rPr lang="zh-TW" altLang="en-US" dirty="0" smtClean="0"/>
              <a:t>土地成本提高</a:t>
            </a:r>
            <a:endParaRPr lang="en-US" altLang="zh-TW" dirty="0" smtClean="0"/>
          </a:p>
          <a:p>
            <a:r>
              <a:rPr lang="zh-TW" altLang="en-US" dirty="0" smtClean="0"/>
              <a:t>人事費用成本增加</a:t>
            </a:r>
            <a:endParaRPr lang="en-US" altLang="zh-TW" dirty="0" smtClean="0"/>
          </a:p>
          <a:p>
            <a:r>
              <a:rPr lang="zh-TW" altLang="en-US" dirty="0" smtClean="0"/>
              <a:t>配合道路駕駛考驗訓練成本增加</a:t>
            </a:r>
            <a:endParaRPr lang="en-US" altLang="zh-TW" dirty="0" smtClean="0"/>
          </a:p>
          <a:p>
            <a:r>
              <a:rPr lang="zh-TW" altLang="en-US" dirty="0" smtClean="0"/>
              <a:t>道路駕駛考驗風險成本</a:t>
            </a:r>
            <a:endParaRPr lang="en-US" altLang="zh-TW" dirty="0" smtClean="0"/>
          </a:p>
          <a:p>
            <a:r>
              <a:rPr lang="zh-TW" altLang="en-US" dirty="0" smtClean="0"/>
              <a:t>少子化衝擊、招生率降低</a:t>
            </a:r>
            <a:endParaRPr lang="en-US" altLang="zh-TW" dirty="0" smtClean="0"/>
          </a:p>
          <a:p>
            <a:r>
              <a:rPr lang="zh-TW" altLang="en-US" dirty="0" smtClean="0"/>
              <a:t>主管機關應落</a:t>
            </a:r>
            <a:r>
              <a:rPr lang="zh-TW" altLang="en-US" dirty="0"/>
              <a:t>實</a:t>
            </a:r>
            <a:r>
              <a:rPr lang="zh-TW" altLang="en-US" dirty="0" smtClean="0"/>
              <a:t>管理駕訓班</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24</a:t>
            </a:fld>
            <a:endParaRPr lang="zh-TW" altLang="en-US"/>
          </a:p>
        </p:txBody>
      </p:sp>
    </p:spTree>
    <p:extLst>
      <p:ext uri="{BB962C8B-B14F-4D97-AF65-F5344CB8AC3E}">
        <p14:creationId xmlns:p14="http://schemas.microsoft.com/office/powerpoint/2010/main" val="36186206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訓練費成本項目及計算公式</a:t>
            </a:r>
            <a:endParaRPr lang="zh-TW" altLang="en-US" dirty="0"/>
          </a:p>
        </p:txBody>
      </p:sp>
      <p:sp>
        <p:nvSpPr>
          <p:cNvPr id="3" name="內容版面配置區 2"/>
          <p:cNvSpPr>
            <a:spLocks noGrp="1"/>
          </p:cNvSpPr>
          <p:nvPr>
            <p:ph idx="1"/>
          </p:nvPr>
        </p:nvSpPr>
        <p:spPr/>
        <p:txBody>
          <a:bodyPr>
            <a:normAutofit lnSpcReduction="10000"/>
          </a:bodyPr>
          <a:lstStyle/>
          <a:p>
            <a:pPr algn="l">
              <a:lnSpc>
                <a:spcPct val="150000"/>
              </a:lnSpc>
            </a:pPr>
            <a:r>
              <a:rPr lang="zh-TW" altLang="en-US" dirty="0" smtClean="0"/>
              <a:t>收費限額調整方案：</a:t>
            </a:r>
            <a:endParaRPr lang="en-US" altLang="zh-TW" dirty="0" smtClean="0"/>
          </a:p>
          <a:p>
            <a:pPr marL="457200" lvl="1" indent="0" algn="l">
              <a:lnSpc>
                <a:spcPct val="150000"/>
              </a:lnSpc>
              <a:buNone/>
            </a:pPr>
            <a:r>
              <a:rPr lang="zh-TW" altLang="en-US" dirty="0" smtClean="0"/>
              <a:t>方案</a:t>
            </a:r>
            <a:r>
              <a:rPr lang="en-US" altLang="zh-TW" dirty="0" smtClean="0"/>
              <a:t>1</a:t>
            </a:r>
            <a:r>
              <a:rPr lang="zh-TW" altLang="en-US" dirty="0" smtClean="0"/>
              <a:t>：</a:t>
            </a:r>
            <a:r>
              <a:rPr lang="en-US" altLang="zh-TW" dirty="0" smtClean="0"/>
              <a:t/>
            </a:r>
            <a:br>
              <a:rPr lang="en-US" altLang="zh-TW" dirty="0" smtClean="0"/>
            </a:br>
            <a:r>
              <a:rPr lang="zh-TW" altLang="en-US" dirty="0" smtClean="0"/>
              <a:t>依經濟指標調整</a:t>
            </a:r>
            <a:endParaRPr lang="en-US" altLang="zh-TW" dirty="0" smtClean="0"/>
          </a:p>
          <a:p>
            <a:pPr marL="457200" lvl="1" indent="0" algn="l">
              <a:lnSpc>
                <a:spcPct val="150000"/>
              </a:lnSpc>
              <a:buNone/>
            </a:pPr>
            <a:r>
              <a:rPr lang="zh-TW" altLang="en-US" dirty="0" smtClean="0"/>
              <a:t>方案</a:t>
            </a:r>
            <a:r>
              <a:rPr lang="en-US" altLang="zh-TW" dirty="0" smtClean="0"/>
              <a:t>2</a:t>
            </a:r>
            <a:r>
              <a:rPr lang="zh-TW" altLang="en-US" dirty="0" smtClean="0"/>
              <a:t>：</a:t>
            </a:r>
            <a:r>
              <a:rPr lang="en-US" altLang="zh-TW" dirty="0" smtClean="0"/>
              <a:t/>
            </a:r>
            <a:br>
              <a:rPr lang="en-US" altLang="zh-TW" dirty="0" smtClean="0"/>
            </a:br>
            <a:r>
              <a:rPr lang="zh-TW" altLang="en-US" dirty="0" smtClean="0"/>
              <a:t>依成本項目及計算公式計算</a:t>
            </a:r>
            <a:endParaRPr lang="en-US" altLang="zh-TW" dirty="0" smtClean="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25</a:t>
            </a:fld>
            <a:endParaRPr lang="zh-TW" altLang="en-US"/>
          </a:p>
        </p:txBody>
      </p:sp>
    </p:spTree>
    <p:extLst>
      <p:ext uri="{BB962C8B-B14F-4D97-AF65-F5344CB8AC3E}">
        <p14:creationId xmlns:p14="http://schemas.microsoft.com/office/powerpoint/2010/main" val="21113522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623888" y="1709739"/>
            <a:ext cx="8520112" cy="2852737"/>
          </a:xfrm>
        </p:spPr>
        <p:txBody>
          <a:bodyPr/>
          <a:lstStyle/>
          <a:p>
            <a:pPr>
              <a:lnSpc>
                <a:spcPct val="150000"/>
              </a:lnSpc>
            </a:pPr>
            <a:r>
              <a:rPr lang="zh-TW" altLang="en-US" dirty="0"/>
              <a:t>收費限額調整方案</a:t>
            </a:r>
            <a:r>
              <a:rPr lang="en-US" altLang="zh-TW" dirty="0"/>
              <a:t/>
            </a:r>
            <a:br>
              <a:rPr lang="en-US" altLang="zh-TW" dirty="0"/>
            </a:br>
            <a:r>
              <a:rPr lang="zh-TW" altLang="en-US" sz="4000" dirty="0"/>
              <a:t>方案</a:t>
            </a:r>
            <a:r>
              <a:rPr lang="en-US" altLang="zh-TW" sz="4000" dirty="0"/>
              <a:t>1</a:t>
            </a:r>
            <a:r>
              <a:rPr lang="zh-TW" altLang="en-US" sz="4000" dirty="0" smtClean="0"/>
              <a:t>：依經濟</a:t>
            </a:r>
            <a:r>
              <a:rPr lang="zh-TW" altLang="en-US" sz="4000" dirty="0"/>
              <a:t>指標調整</a:t>
            </a:r>
          </a:p>
        </p:txBody>
      </p:sp>
      <p:sp>
        <p:nvSpPr>
          <p:cNvPr id="8" name="文字版面配置區 7"/>
          <p:cNvSpPr>
            <a:spLocks noGrp="1"/>
          </p:cNvSpPr>
          <p:nvPr>
            <p:ph type="body" idx="1"/>
          </p:nvPr>
        </p:nvSpPr>
        <p:spPr/>
        <p:txBody>
          <a:bodyPr/>
          <a:lstStyle/>
          <a:p>
            <a:r>
              <a:rPr lang="zh-TW" altLang="en-US" dirty="0" smtClean="0"/>
              <a:t>三、研究</a:t>
            </a:r>
            <a:r>
              <a:rPr lang="zh-TW" altLang="en-US" dirty="0"/>
              <a:t>方法與</a:t>
            </a:r>
            <a:r>
              <a:rPr lang="zh-TW" altLang="en-US" dirty="0" smtClean="0"/>
              <a:t>結果</a:t>
            </a:r>
            <a:endParaRPr lang="en-US" altLang="zh-TW" dirty="0" smtClean="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26</a:t>
            </a:fld>
            <a:endParaRPr lang="zh-TW" altLang="en-US"/>
          </a:p>
        </p:txBody>
      </p:sp>
    </p:spTree>
    <p:extLst>
      <p:ext uri="{BB962C8B-B14F-4D97-AF65-F5344CB8AC3E}">
        <p14:creationId xmlns:p14="http://schemas.microsoft.com/office/powerpoint/2010/main" val="25555484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altLang="zh-TW" dirty="0"/>
              <a:t>95</a:t>
            </a:r>
            <a:r>
              <a:rPr lang="zh-TW" altLang="en-US" dirty="0"/>
              <a:t>至</a:t>
            </a:r>
            <a:r>
              <a:rPr lang="en-US" altLang="zh-TW" dirty="0"/>
              <a:t>105</a:t>
            </a:r>
            <a:r>
              <a:rPr lang="zh-TW" altLang="en-US" dirty="0"/>
              <a:t>年各項經濟指標變化</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27</a:t>
            </a:fld>
            <a:endParaRPr lang="zh-TW" altLang="en-US"/>
          </a:p>
        </p:txBody>
      </p:sp>
      <p:graphicFrame>
        <p:nvGraphicFramePr>
          <p:cNvPr id="9" name="內容版面配置區 5"/>
          <p:cNvGraphicFramePr>
            <a:graphicFrameLocks noGrp="1"/>
          </p:cNvGraphicFramePr>
          <p:nvPr>
            <p:ph idx="1"/>
            <p:extLst>
              <p:ext uri="{D42A27DB-BD31-4B8C-83A1-F6EECF244321}">
                <p14:modId xmlns:p14="http://schemas.microsoft.com/office/powerpoint/2010/main" val="3689026854"/>
              </p:ext>
            </p:extLst>
          </p:nvPr>
        </p:nvGraphicFramePr>
        <p:xfrm>
          <a:off x="628650" y="1290638"/>
          <a:ext cx="7886700" cy="4234716"/>
        </p:xfrm>
        <a:graphic>
          <a:graphicData uri="http://schemas.openxmlformats.org/drawingml/2006/table">
            <a:tbl>
              <a:tblPr firstRow="1">
                <a:tableStyleId>{9D7B26C5-4107-4FEC-AEDC-1716B250A1EF}</a:tableStyleId>
              </a:tblPr>
              <a:tblGrid>
                <a:gridCol w="5433947">
                  <a:extLst>
                    <a:ext uri="{9D8B030D-6E8A-4147-A177-3AD203B41FA5}">
                      <a16:colId xmlns:a16="http://schemas.microsoft.com/office/drawing/2014/main" val="20000"/>
                    </a:ext>
                  </a:extLst>
                </a:gridCol>
                <a:gridCol w="2452753">
                  <a:extLst>
                    <a:ext uri="{9D8B030D-6E8A-4147-A177-3AD203B41FA5}">
                      <a16:colId xmlns:a16="http://schemas.microsoft.com/office/drawing/2014/main" val="20001"/>
                    </a:ext>
                  </a:extLst>
                </a:gridCol>
              </a:tblGrid>
              <a:tr h="705786">
                <a:tc>
                  <a:txBody>
                    <a:bodyPr/>
                    <a:lstStyle/>
                    <a:p>
                      <a:pPr algn="ctr"/>
                      <a:r>
                        <a:rPr lang="zh-TW" altLang="en-US" sz="3600" b="1" dirty="0" smtClean="0"/>
                        <a:t>指標</a:t>
                      </a:r>
                      <a:endParaRPr lang="zh-TW" altLang="en-US" sz="3600" b="1" dirty="0"/>
                    </a:p>
                  </a:txBody>
                  <a:tcPr anchor="ctr"/>
                </a:tc>
                <a:tc>
                  <a:txBody>
                    <a:bodyPr/>
                    <a:lstStyle/>
                    <a:p>
                      <a:pPr algn="r"/>
                      <a:r>
                        <a:rPr lang="zh-TW" altLang="en-US" sz="3600" b="1" dirty="0" smtClean="0"/>
                        <a:t>成長幅度</a:t>
                      </a:r>
                      <a:endParaRPr lang="zh-TW" altLang="en-US" sz="3600" b="1" dirty="0"/>
                    </a:p>
                  </a:txBody>
                  <a:tcPr anchor="ctr"/>
                </a:tc>
                <a:extLst>
                  <a:ext uri="{0D108BD9-81ED-4DB2-BD59-A6C34878D82A}">
                    <a16:rowId xmlns:a16="http://schemas.microsoft.com/office/drawing/2014/main" val="10000"/>
                  </a:ext>
                </a:extLst>
              </a:tr>
              <a:tr h="705786">
                <a:tc>
                  <a:txBody>
                    <a:bodyPr/>
                    <a:lstStyle/>
                    <a:p>
                      <a:pPr algn="ctr"/>
                      <a:r>
                        <a:rPr lang="zh-TW" altLang="en-US" sz="3600" b="1" dirty="0" smtClean="0"/>
                        <a:t>消費者物價指數</a:t>
                      </a:r>
                      <a:r>
                        <a:rPr lang="en-US" altLang="zh-TW" sz="3600" b="1" dirty="0" smtClean="0"/>
                        <a:t>(CPI)</a:t>
                      </a:r>
                      <a:endParaRPr lang="zh-TW" altLang="en-US" sz="3600" b="1" dirty="0"/>
                    </a:p>
                  </a:txBody>
                  <a:tcPr anchor="ctr"/>
                </a:tc>
                <a:tc>
                  <a:txBody>
                    <a:bodyPr/>
                    <a:lstStyle/>
                    <a:p>
                      <a:pPr algn="ctr"/>
                      <a:r>
                        <a:rPr lang="en-US" altLang="zh-TW" sz="3600" b="1" dirty="0" smtClean="0"/>
                        <a:t>12.43%</a:t>
                      </a:r>
                      <a:endParaRPr lang="zh-TW" altLang="en-US" sz="3600" b="1" dirty="0"/>
                    </a:p>
                  </a:txBody>
                  <a:tcPr anchor="ctr"/>
                </a:tc>
                <a:extLst>
                  <a:ext uri="{0D108BD9-81ED-4DB2-BD59-A6C34878D82A}">
                    <a16:rowId xmlns:a16="http://schemas.microsoft.com/office/drawing/2014/main" val="10001"/>
                  </a:ext>
                </a:extLst>
              </a:tr>
              <a:tr h="705786">
                <a:tc>
                  <a:txBody>
                    <a:bodyPr/>
                    <a:lstStyle/>
                    <a:p>
                      <a:pPr algn="ctr"/>
                      <a:r>
                        <a:rPr lang="zh-TW" altLang="en-US" sz="3600" b="1" dirty="0" smtClean="0"/>
                        <a:t>名目國內生產毛額</a:t>
                      </a:r>
                      <a:r>
                        <a:rPr lang="en-US" altLang="zh-TW" sz="3600" b="1" dirty="0" smtClean="0"/>
                        <a:t>(GDP)</a:t>
                      </a:r>
                      <a:endParaRPr lang="zh-TW" altLang="en-US" sz="3600" b="1" dirty="0"/>
                    </a:p>
                  </a:txBody>
                  <a:tcPr anchor="ctr"/>
                </a:tc>
                <a:tc>
                  <a:txBody>
                    <a:bodyPr/>
                    <a:lstStyle/>
                    <a:p>
                      <a:pPr algn="ctr"/>
                      <a:r>
                        <a:rPr lang="en-US" altLang="zh-TW" sz="3600" b="1" dirty="0" smtClean="0"/>
                        <a:t>35.42%</a:t>
                      </a:r>
                      <a:endParaRPr lang="zh-TW" altLang="en-US" sz="3600" b="1" dirty="0"/>
                    </a:p>
                  </a:txBody>
                  <a:tcPr anchor="ctr"/>
                </a:tc>
                <a:extLst>
                  <a:ext uri="{0D108BD9-81ED-4DB2-BD59-A6C34878D82A}">
                    <a16:rowId xmlns:a16="http://schemas.microsoft.com/office/drawing/2014/main" val="10002"/>
                  </a:ext>
                </a:extLst>
              </a:tr>
              <a:tr h="705786">
                <a:tc>
                  <a:txBody>
                    <a:bodyPr/>
                    <a:lstStyle/>
                    <a:p>
                      <a:pPr algn="ctr"/>
                      <a:r>
                        <a:rPr lang="zh-TW" altLang="en-US" sz="3600" b="1" dirty="0" smtClean="0"/>
                        <a:t>當期國民可支配所得</a:t>
                      </a:r>
                      <a:endParaRPr lang="zh-TW" altLang="en-US" sz="3600" b="1" dirty="0"/>
                    </a:p>
                  </a:txBody>
                  <a:tcPr anchor="ctr"/>
                </a:tc>
                <a:tc>
                  <a:txBody>
                    <a:bodyPr/>
                    <a:lstStyle/>
                    <a:p>
                      <a:pPr algn="ctr"/>
                      <a:r>
                        <a:rPr lang="en-US" altLang="zh-TW" sz="3600" b="1" dirty="0" smtClean="0"/>
                        <a:t>30.77%</a:t>
                      </a:r>
                      <a:endParaRPr lang="zh-TW" altLang="en-US" sz="3600" b="1" dirty="0"/>
                    </a:p>
                  </a:txBody>
                  <a:tcPr anchor="ctr"/>
                </a:tc>
                <a:extLst>
                  <a:ext uri="{0D108BD9-81ED-4DB2-BD59-A6C34878D82A}">
                    <a16:rowId xmlns:a16="http://schemas.microsoft.com/office/drawing/2014/main" val="10003"/>
                  </a:ext>
                </a:extLst>
              </a:tr>
              <a:tr h="705786">
                <a:tc>
                  <a:txBody>
                    <a:bodyPr/>
                    <a:lstStyle/>
                    <a:p>
                      <a:pPr algn="ctr"/>
                      <a:r>
                        <a:rPr lang="zh-TW" altLang="en-US" sz="3600" b="1" dirty="0" smtClean="0"/>
                        <a:t>當期家庭可支配所得</a:t>
                      </a:r>
                      <a:endParaRPr lang="zh-TW" altLang="en-US" sz="3600" b="1" dirty="0"/>
                    </a:p>
                  </a:txBody>
                  <a:tcPr anchor="ctr"/>
                </a:tc>
                <a:tc>
                  <a:txBody>
                    <a:bodyPr/>
                    <a:lstStyle/>
                    <a:p>
                      <a:pPr algn="ctr"/>
                      <a:r>
                        <a:rPr lang="zh-TW" altLang="en-US" sz="3600" b="1" dirty="0" smtClean="0"/>
                        <a:t> </a:t>
                      </a:r>
                      <a:r>
                        <a:rPr lang="en-US" altLang="zh-TW" sz="3600" b="1" dirty="0" smtClean="0"/>
                        <a:t>8.76%</a:t>
                      </a:r>
                      <a:endParaRPr lang="zh-TW" altLang="en-US" sz="3600" b="1" dirty="0"/>
                    </a:p>
                  </a:txBody>
                  <a:tcPr anchor="ctr"/>
                </a:tc>
                <a:extLst>
                  <a:ext uri="{0D108BD9-81ED-4DB2-BD59-A6C34878D82A}">
                    <a16:rowId xmlns:a16="http://schemas.microsoft.com/office/drawing/2014/main" val="10004"/>
                  </a:ext>
                </a:extLst>
              </a:tr>
              <a:tr h="705786">
                <a:tc>
                  <a:txBody>
                    <a:bodyPr/>
                    <a:lstStyle/>
                    <a:p>
                      <a:pPr algn="ctr"/>
                      <a:r>
                        <a:rPr lang="zh-TW" altLang="en-US" sz="3600" b="1" dirty="0" smtClean="0"/>
                        <a:t>基本工資</a:t>
                      </a:r>
                      <a:endParaRPr lang="zh-TW" altLang="en-US" sz="3600" b="1" dirty="0"/>
                    </a:p>
                  </a:txBody>
                  <a:tcPr anchor="ctr"/>
                </a:tc>
                <a:tc>
                  <a:txBody>
                    <a:bodyPr/>
                    <a:lstStyle/>
                    <a:p>
                      <a:pPr algn="ctr"/>
                      <a:r>
                        <a:rPr lang="zh-TW" altLang="en-US" sz="3600" b="1" dirty="0" smtClean="0"/>
                        <a:t>    </a:t>
                      </a:r>
                      <a:r>
                        <a:rPr lang="en-US" altLang="zh-TW" sz="3600" b="1" dirty="0" smtClean="0"/>
                        <a:t>26%</a:t>
                      </a:r>
                      <a:endParaRPr lang="zh-TW" altLang="en-US" sz="3600" b="1"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557540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訓練收費調整之經濟指標選擇</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28</a:t>
            </a:fld>
            <a:endParaRPr lang="zh-TW" altLang="en-US"/>
          </a:p>
        </p:txBody>
      </p:sp>
      <p:graphicFrame>
        <p:nvGraphicFramePr>
          <p:cNvPr id="7" name="內容版面配置區 5"/>
          <p:cNvGraphicFramePr>
            <a:graphicFrameLocks noGrp="1"/>
          </p:cNvGraphicFramePr>
          <p:nvPr>
            <p:ph idx="1"/>
            <p:extLst>
              <p:ext uri="{D42A27DB-BD31-4B8C-83A1-F6EECF244321}">
                <p14:modId xmlns:p14="http://schemas.microsoft.com/office/powerpoint/2010/main" val="375244458"/>
              </p:ext>
            </p:extLst>
          </p:nvPr>
        </p:nvGraphicFramePr>
        <p:xfrm>
          <a:off x="0" y="1147482"/>
          <a:ext cx="9144000" cy="5258648"/>
        </p:xfrm>
        <a:graphic>
          <a:graphicData uri="http://schemas.openxmlformats.org/drawingml/2006/table">
            <a:tbl>
              <a:tblPr firstRow="1">
                <a:tableStyleId>{9D7B26C5-4107-4FEC-AEDC-1716B250A1EF}</a:tableStyleId>
              </a:tblPr>
              <a:tblGrid>
                <a:gridCol w="4910203">
                  <a:extLst>
                    <a:ext uri="{9D8B030D-6E8A-4147-A177-3AD203B41FA5}">
                      <a16:colId xmlns:a16="http://schemas.microsoft.com/office/drawing/2014/main" val="20000"/>
                    </a:ext>
                  </a:extLst>
                </a:gridCol>
                <a:gridCol w="1164920">
                  <a:extLst>
                    <a:ext uri="{9D8B030D-6E8A-4147-A177-3AD203B41FA5}">
                      <a16:colId xmlns:a16="http://schemas.microsoft.com/office/drawing/2014/main" val="20001"/>
                    </a:ext>
                  </a:extLst>
                </a:gridCol>
                <a:gridCol w="3068877">
                  <a:extLst>
                    <a:ext uri="{9D8B030D-6E8A-4147-A177-3AD203B41FA5}">
                      <a16:colId xmlns:a16="http://schemas.microsoft.com/office/drawing/2014/main" val="20002"/>
                    </a:ext>
                  </a:extLst>
                </a:gridCol>
              </a:tblGrid>
              <a:tr h="633515">
                <a:tc>
                  <a:txBody>
                    <a:bodyPr/>
                    <a:lstStyle/>
                    <a:p>
                      <a:pPr algn="ctr"/>
                      <a:r>
                        <a:rPr lang="zh-TW" altLang="en-US" sz="3600" b="1" dirty="0" smtClean="0"/>
                        <a:t>指標</a:t>
                      </a:r>
                      <a:endParaRPr lang="zh-TW" altLang="en-US" sz="3600" b="1" dirty="0"/>
                    </a:p>
                  </a:txBody>
                  <a:tcPr anchor="ctr"/>
                </a:tc>
                <a:tc>
                  <a:txBody>
                    <a:bodyPr/>
                    <a:lstStyle/>
                    <a:p>
                      <a:pPr algn="ctr"/>
                      <a:r>
                        <a:rPr lang="zh-TW" altLang="en-US" sz="3600" b="1" dirty="0" smtClean="0"/>
                        <a:t>選擇</a:t>
                      </a:r>
                      <a:endParaRPr lang="zh-TW" altLang="en-US" sz="3600" b="1" dirty="0"/>
                    </a:p>
                  </a:txBody>
                  <a:tcPr anchor="ctr"/>
                </a:tc>
                <a:tc>
                  <a:txBody>
                    <a:bodyPr/>
                    <a:lstStyle/>
                    <a:p>
                      <a:pPr algn="ctr"/>
                      <a:r>
                        <a:rPr lang="zh-TW" altLang="en-US" sz="3600" b="1" dirty="0" smtClean="0"/>
                        <a:t>說明</a:t>
                      </a:r>
                      <a:endParaRPr lang="zh-TW" altLang="en-US" sz="3600" b="1" dirty="0"/>
                    </a:p>
                  </a:txBody>
                  <a:tcPr anchor="ctr"/>
                </a:tc>
                <a:extLst>
                  <a:ext uri="{0D108BD9-81ED-4DB2-BD59-A6C34878D82A}">
                    <a16:rowId xmlns:a16="http://schemas.microsoft.com/office/drawing/2014/main" val="10000"/>
                  </a:ext>
                </a:extLst>
              </a:tr>
              <a:tr h="891964">
                <a:tc>
                  <a:txBody>
                    <a:bodyPr/>
                    <a:lstStyle/>
                    <a:p>
                      <a:pPr algn="ctr"/>
                      <a:r>
                        <a:rPr lang="zh-TW" altLang="en-US" sz="3600" b="1" dirty="0" smtClean="0">
                          <a:solidFill>
                            <a:srgbClr val="FF0000"/>
                          </a:solidFill>
                        </a:rPr>
                        <a:t>消費者物價指數</a:t>
                      </a:r>
                      <a:r>
                        <a:rPr lang="en-US" altLang="zh-TW" sz="3600" b="1" dirty="0" smtClean="0">
                          <a:solidFill>
                            <a:srgbClr val="FF0000"/>
                          </a:solidFill>
                        </a:rPr>
                        <a:t>(CPI)</a:t>
                      </a:r>
                      <a:endParaRPr lang="zh-TW" altLang="en-US" sz="3600" b="1" dirty="0">
                        <a:solidFill>
                          <a:srgbClr val="FF0000"/>
                        </a:solidFill>
                      </a:endParaRPr>
                    </a:p>
                  </a:txBody>
                  <a:tcPr anchor="ctr"/>
                </a:tc>
                <a:tc>
                  <a:txBody>
                    <a:bodyPr/>
                    <a:lstStyle/>
                    <a:p>
                      <a:pPr algn="ctr"/>
                      <a:r>
                        <a:rPr lang="zh-TW" altLang="en-US" sz="3600" b="1" dirty="0" smtClean="0">
                          <a:solidFill>
                            <a:srgbClr val="FF0000"/>
                          </a:solidFill>
                        </a:rPr>
                        <a:t>是</a:t>
                      </a:r>
                      <a:endParaRPr lang="zh-TW" altLang="en-US" sz="3600" b="1" dirty="0">
                        <a:solidFill>
                          <a:srgbClr val="FF0000"/>
                        </a:solidFill>
                      </a:endParaRPr>
                    </a:p>
                  </a:txBody>
                  <a:tcPr anchor="ctr"/>
                </a:tc>
                <a:tc>
                  <a:txBody>
                    <a:bodyPr/>
                    <a:lstStyle/>
                    <a:p>
                      <a:pPr algn="l"/>
                      <a:r>
                        <a:rPr lang="zh-TW" altLang="en-US" sz="3600" b="1" dirty="0" smtClean="0">
                          <a:solidFill>
                            <a:srgbClr val="FF0000"/>
                          </a:solidFill>
                        </a:rPr>
                        <a:t>整體物價指標</a:t>
                      </a:r>
                      <a:endParaRPr lang="zh-TW" altLang="en-US" sz="3600" b="1" dirty="0">
                        <a:solidFill>
                          <a:srgbClr val="FF0000"/>
                        </a:solidFill>
                      </a:endParaRPr>
                    </a:p>
                  </a:txBody>
                  <a:tcPr anchor="ctr"/>
                </a:tc>
                <a:extLst>
                  <a:ext uri="{0D108BD9-81ED-4DB2-BD59-A6C34878D82A}">
                    <a16:rowId xmlns:a16="http://schemas.microsoft.com/office/drawing/2014/main" val="10001"/>
                  </a:ext>
                </a:extLst>
              </a:tr>
              <a:tr h="891964">
                <a:tc>
                  <a:txBody>
                    <a:bodyPr/>
                    <a:lstStyle/>
                    <a:p>
                      <a:pPr algn="ctr"/>
                      <a:r>
                        <a:rPr lang="zh-TW" altLang="en-US" sz="3600" b="1" dirty="0" smtClean="0"/>
                        <a:t>當期國內生產毛額</a:t>
                      </a:r>
                      <a:r>
                        <a:rPr lang="en-US" altLang="zh-TW" sz="3600" b="1" spc="-150" dirty="0" smtClean="0"/>
                        <a:t>(GDP)</a:t>
                      </a:r>
                      <a:endParaRPr lang="zh-TW" altLang="en-US" sz="3600" b="1" spc="-150" dirty="0"/>
                    </a:p>
                  </a:txBody>
                  <a:tcPr anchor="ctr"/>
                </a:tc>
                <a:tc>
                  <a:txBody>
                    <a:bodyPr/>
                    <a:lstStyle/>
                    <a:p>
                      <a:pPr algn="ctr"/>
                      <a:r>
                        <a:rPr lang="zh-TW" altLang="en-US" sz="3600" b="1" dirty="0" smtClean="0"/>
                        <a:t>否</a:t>
                      </a:r>
                      <a:endParaRPr lang="zh-TW" altLang="en-US" sz="3600" b="1" dirty="0"/>
                    </a:p>
                  </a:txBody>
                  <a:tcPr anchor="ctr"/>
                </a:tc>
                <a:tc>
                  <a:txBody>
                    <a:bodyPr/>
                    <a:lstStyle/>
                    <a:p>
                      <a:pPr algn="l"/>
                      <a:r>
                        <a:rPr lang="zh-TW" altLang="en-US" sz="3600" b="1" dirty="0" smtClean="0"/>
                        <a:t>涉及出口貿易</a:t>
                      </a:r>
                      <a:endParaRPr lang="zh-TW" altLang="en-US" sz="3600" b="1" dirty="0"/>
                    </a:p>
                  </a:txBody>
                  <a:tcPr anchor="ctr"/>
                </a:tc>
                <a:extLst>
                  <a:ext uri="{0D108BD9-81ED-4DB2-BD59-A6C34878D82A}">
                    <a16:rowId xmlns:a16="http://schemas.microsoft.com/office/drawing/2014/main" val="10002"/>
                  </a:ext>
                </a:extLst>
              </a:tr>
              <a:tr h="930476">
                <a:tc>
                  <a:txBody>
                    <a:bodyPr/>
                    <a:lstStyle/>
                    <a:p>
                      <a:pPr algn="ctr"/>
                      <a:r>
                        <a:rPr lang="zh-TW" altLang="en-US" sz="3600" b="1" dirty="0" smtClean="0"/>
                        <a:t>當期國民可支配所得</a:t>
                      </a:r>
                      <a:endParaRPr lang="zh-TW" altLang="en-US" sz="3600" b="1" dirty="0"/>
                    </a:p>
                  </a:txBody>
                  <a:tcPr anchor="ctr"/>
                </a:tc>
                <a:tc>
                  <a:txBody>
                    <a:bodyPr/>
                    <a:lstStyle/>
                    <a:p>
                      <a:pPr algn="ctr"/>
                      <a:r>
                        <a:rPr lang="zh-TW" altLang="en-US" sz="3600" b="1" dirty="0" smtClean="0"/>
                        <a:t>否</a:t>
                      </a:r>
                      <a:endParaRPr lang="zh-TW" altLang="en-US" sz="36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800" b="1" dirty="0" smtClean="0"/>
                        <a:t>訓練費用來源仍以家庭所得支應為主</a:t>
                      </a:r>
                    </a:p>
                  </a:txBody>
                  <a:tcPr anchor="ctr"/>
                </a:tc>
                <a:extLst>
                  <a:ext uri="{0D108BD9-81ED-4DB2-BD59-A6C34878D82A}">
                    <a16:rowId xmlns:a16="http://schemas.microsoft.com/office/drawing/2014/main" val="10003"/>
                  </a:ext>
                </a:extLst>
              </a:tr>
              <a:tr h="930476">
                <a:tc>
                  <a:txBody>
                    <a:bodyPr/>
                    <a:lstStyle/>
                    <a:p>
                      <a:pPr algn="ctr"/>
                      <a:r>
                        <a:rPr lang="zh-TW" altLang="en-US" sz="3600" b="1" dirty="0" smtClean="0">
                          <a:solidFill>
                            <a:srgbClr val="FF0000"/>
                          </a:solidFill>
                        </a:rPr>
                        <a:t>當期家庭可支配所得</a:t>
                      </a:r>
                      <a:endParaRPr lang="zh-TW" altLang="en-US" sz="3600" b="1" dirty="0">
                        <a:solidFill>
                          <a:srgbClr val="FF0000"/>
                        </a:solidFill>
                      </a:endParaRPr>
                    </a:p>
                  </a:txBody>
                  <a:tcPr anchor="ctr"/>
                </a:tc>
                <a:tc>
                  <a:txBody>
                    <a:bodyPr/>
                    <a:lstStyle/>
                    <a:p>
                      <a:pPr algn="ctr"/>
                      <a:r>
                        <a:rPr lang="zh-TW" altLang="en-US" sz="3600" b="1" dirty="0" smtClean="0">
                          <a:solidFill>
                            <a:srgbClr val="FF0000"/>
                          </a:solidFill>
                        </a:rPr>
                        <a:t>是</a:t>
                      </a:r>
                      <a:endParaRPr lang="zh-TW" altLang="en-US" sz="3600" b="1" dirty="0">
                        <a:solidFill>
                          <a:srgbClr val="FF0000"/>
                        </a:solidFill>
                      </a:endParaRPr>
                    </a:p>
                  </a:txBody>
                  <a:tcPr anchor="ctr"/>
                </a:tc>
                <a:tc>
                  <a:txBody>
                    <a:bodyPr/>
                    <a:lstStyle/>
                    <a:p>
                      <a:pPr algn="l"/>
                      <a:r>
                        <a:rPr lang="zh-TW" altLang="en-US" sz="2800" b="1" dirty="0" smtClean="0">
                          <a:solidFill>
                            <a:srgbClr val="FF0000"/>
                          </a:solidFill>
                        </a:rPr>
                        <a:t>學員經濟來源仍以家庭所得支應為主</a:t>
                      </a:r>
                      <a:endParaRPr lang="zh-TW" altLang="en-US" sz="2800" b="1" dirty="0">
                        <a:solidFill>
                          <a:srgbClr val="FF0000"/>
                        </a:solidFill>
                      </a:endParaRPr>
                    </a:p>
                  </a:txBody>
                  <a:tcPr anchor="ctr"/>
                </a:tc>
                <a:extLst>
                  <a:ext uri="{0D108BD9-81ED-4DB2-BD59-A6C34878D82A}">
                    <a16:rowId xmlns:a16="http://schemas.microsoft.com/office/drawing/2014/main" val="10004"/>
                  </a:ext>
                </a:extLst>
              </a:tr>
              <a:tr h="930476">
                <a:tc>
                  <a:txBody>
                    <a:bodyPr/>
                    <a:lstStyle/>
                    <a:p>
                      <a:pPr algn="ctr"/>
                      <a:r>
                        <a:rPr lang="zh-TW" altLang="en-US" sz="3600" b="1" dirty="0" smtClean="0"/>
                        <a:t>基本工資</a:t>
                      </a:r>
                      <a:endParaRPr lang="zh-TW" altLang="en-US" sz="3600" b="1" dirty="0"/>
                    </a:p>
                  </a:txBody>
                  <a:tcPr anchor="ctr"/>
                </a:tc>
                <a:tc>
                  <a:txBody>
                    <a:bodyPr/>
                    <a:lstStyle/>
                    <a:p>
                      <a:pPr algn="ctr"/>
                      <a:r>
                        <a:rPr lang="zh-TW" altLang="en-US" sz="3600" b="1" dirty="0" smtClean="0"/>
                        <a:t>否</a:t>
                      </a:r>
                      <a:endParaRPr lang="zh-TW" altLang="en-US" sz="3600" b="1" dirty="0"/>
                    </a:p>
                  </a:txBody>
                  <a:tcPr anchor="ctr"/>
                </a:tc>
                <a:tc>
                  <a:txBody>
                    <a:bodyPr/>
                    <a:lstStyle/>
                    <a:p>
                      <a:pPr algn="l"/>
                      <a:r>
                        <a:rPr lang="zh-TW" altLang="en-US" sz="2800" b="1" dirty="0" smtClean="0"/>
                        <a:t>薪資非隨基本工資</a:t>
                      </a:r>
                      <a:r>
                        <a:rPr lang="en-US" altLang="zh-TW" sz="2800" b="1" dirty="0" smtClean="0"/>
                        <a:t/>
                      </a:r>
                      <a:br>
                        <a:rPr lang="en-US" altLang="zh-TW" sz="2800" b="1" dirty="0" smtClean="0"/>
                      </a:br>
                      <a:r>
                        <a:rPr lang="zh-TW" altLang="en-US" sz="2800" b="1" dirty="0" smtClean="0"/>
                        <a:t>調幅成長</a:t>
                      </a:r>
                      <a:endParaRPr lang="zh-TW" altLang="en-US" sz="2800" b="1"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63565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tabLst>
                <a:tab pos="1346200" algn="l"/>
              </a:tabLst>
            </a:pPr>
            <a:r>
              <a:rPr lang="zh-TW" altLang="en-US" dirty="0"/>
              <a:t>訓練</a:t>
            </a:r>
            <a:r>
              <a:rPr lang="zh-TW" altLang="en-US" dirty="0" smtClean="0"/>
              <a:t>收費隨經濟指標調整計</a:t>
            </a:r>
            <a:r>
              <a:rPr lang="zh-TW" altLang="en-US" dirty="0"/>
              <a:t>算</a:t>
            </a:r>
          </a:p>
        </p:txBody>
      </p:sp>
      <mc:AlternateContent xmlns:mc="http://schemas.openxmlformats.org/markup-compatibility/2006" xmlns:a14="http://schemas.microsoft.com/office/drawing/2010/main">
        <mc:Choice Requires="a14">
          <p:sp>
            <p:nvSpPr>
              <p:cNvPr id="5" name="內容版面配置區 2"/>
              <p:cNvSpPr>
                <a:spLocks noGrp="1"/>
              </p:cNvSpPr>
              <p:nvPr>
                <p:ph idx="1"/>
              </p:nvPr>
            </p:nvSpPr>
            <p:spPr>
              <a:xfrm>
                <a:off x="628649" y="1146738"/>
                <a:ext cx="8515350" cy="5363382"/>
              </a:xfrm>
            </p:spPr>
            <p:txBody>
              <a:bodyPr>
                <a:normAutofit fontScale="70000" lnSpcReduction="20000"/>
              </a:bodyPr>
              <a:lstStyle/>
              <a:p>
                <a:pPr>
                  <a:lnSpc>
                    <a:spcPct val="120000"/>
                  </a:lnSpc>
                </a:pPr>
                <a14:m>
                  <m:oMath xmlns:m="http://schemas.openxmlformats.org/officeDocument/2006/math">
                    <m:sSub>
                      <m:sSubPr>
                        <m:ctrlPr>
                          <a:rPr lang="zh-TW" altLang="zh-TW" i="1">
                            <a:latin typeface="Cambria Math" panose="02040503050406030204" pitchFamily="18" charset="0"/>
                          </a:rPr>
                        </m:ctrlPr>
                      </m:sSubPr>
                      <m:e>
                        <m:r>
                          <a:rPr lang="zh-TW" altLang="zh-TW">
                            <a:latin typeface="Cambria Math" panose="02040503050406030204" pitchFamily="18" charset="0"/>
                          </a:rPr>
                          <m:t>收費限額</m:t>
                        </m:r>
                      </m:e>
                      <m:sub>
                        <m:r>
                          <m:rPr>
                            <m:sty m:val="p"/>
                          </m:rPr>
                          <a:rPr lang="en-US" altLang="zh-TW">
                            <a:latin typeface="Cambria Math" panose="02040503050406030204" pitchFamily="18" charset="0"/>
                          </a:rPr>
                          <m:t>T</m:t>
                        </m:r>
                      </m:sub>
                    </m:sSub>
                    <m:r>
                      <a:rPr lang="en-US" altLang="zh-TW">
                        <a:latin typeface="Cambria Math" panose="02040503050406030204" pitchFamily="18" charset="0"/>
                      </a:rPr>
                      <m:t>=</m:t>
                    </m:r>
                    <m:sSub>
                      <m:sSubPr>
                        <m:ctrlPr>
                          <a:rPr lang="zh-TW" altLang="zh-TW" i="1">
                            <a:latin typeface="Cambria Math" panose="02040503050406030204" pitchFamily="18" charset="0"/>
                          </a:rPr>
                        </m:ctrlPr>
                      </m:sSubPr>
                      <m:e>
                        <m:r>
                          <a:rPr lang="zh-TW" altLang="zh-TW">
                            <a:latin typeface="Cambria Math" panose="02040503050406030204" pitchFamily="18" charset="0"/>
                          </a:rPr>
                          <m:t>收費限額</m:t>
                        </m:r>
                      </m:e>
                      <m:sub>
                        <m:r>
                          <m:rPr>
                            <m:sty m:val="p"/>
                          </m:rPr>
                          <a:rPr lang="en-US" altLang="zh-TW">
                            <a:latin typeface="Cambria Math" panose="02040503050406030204" pitchFamily="18" charset="0"/>
                          </a:rPr>
                          <m:t>N</m:t>
                        </m:r>
                      </m:sub>
                    </m:sSub>
                    <m:r>
                      <a:rPr lang="en-US" altLang="zh-TW">
                        <a:latin typeface="Cambria Math" panose="02040503050406030204" pitchFamily="18" charset="0"/>
                      </a:rPr>
                      <m:t>×</m:t>
                    </m:r>
                    <m:d>
                      <m:dPr>
                        <m:ctrlPr>
                          <a:rPr lang="zh-TW" altLang="zh-TW" i="1">
                            <a:latin typeface="Cambria Math" panose="02040503050406030204" pitchFamily="18" charset="0"/>
                          </a:rPr>
                        </m:ctrlPr>
                      </m:dPr>
                      <m:e>
                        <m:f>
                          <m:fPr>
                            <m:ctrlPr>
                              <a:rPr lang="zh-TW" altLang="zh-TW" i="1">
                                <a:latin typeface="Cambria Math" panose="02040503050406030204" pitchFamily="18" charset="0"/>
                              </a:rPr>
                            </m:ctrlPr>
                          </m:fPr>
                          <m:num>
                            <m:sSub>
                              <m:sSubPr>
                                <m:ctrlPr>
                                  <a:rPr lang="zh-TW" altLang="zh-TW" i="1">
                                    <a:latin typeface="Cambria Math" panose="02040503050406030204" pitchFamily="18" charset="0"/>
                                  </a:rPr>
                                </m:ctrlPr>
                              </m:sSubPr>
                              <m:e>
                                <m:r>
                                  <a:rPr lang="zh-TW" altLang="zh-TW">
                                    <a:latin typeface="Cambria Math" panose="02040503050406030204" pitchFamily="18" charset="0"/>
                                  </a:rPr>
                                  <m:t>指數</m:t>
                                </m:r>
                              </m:e>
                              <m:sub>
                                <m:r>
                                  <m:rPr>
                                    <m:sty m:val="p"/>
                                  </m:rPr>
                                  <a:rPr lang="en-US" altLang="zh-TW">
                                    <a:latin typeface="Cambria Math" panose="02040503050406030204" pitchFamily="18" charset="0"/>
                                  </a:rPr>
                                  <m:t>T</m:t>
                                </m:r>
                              </m:sub>
                            </m:sSub>
                          </m:num>
                          <m:den>
                            <m:sSub>
                              <m:sSubPr>
                                <m:ctrlPr>
                                  <a:rPr lang="zh-TW" altLang="zh-TW" i="1">
                                    <a:latin typeface="Cambria Math" panose="02040503050406030204" pitchFamily="18" charset="0"/>
                                  </a:rPr>
                                </m:ctrlPr>
                              </m:sSubPr>
                              <m:e>
                                <m:r>
                                  <a:rPr lang="zh-TW" altLang="zh-TW">
                                    <a:latin typeface="Cambria Math" panose="02040503050406030204" pitchFamily="18" charset="0"/>
                                  </a:rPr>
                                  <m:t>指數</m:t>
                                </m:r>
                              </m:e>
                              <m:sub>
                                <m:r>
                                  <m:rPr>
                                    <m:sty m:val="p"/>
                                  </m:rPr>
                                  <a:rPr lang="en-US" altLang="zh-TW">
                                    <a:latin typeface="Cambria Math" panose="02040503050406030204" pitchFamily="18" charset="0"/>
                                  </a:rPr>
                                  <m:t>N</m:t>
                                </m:r>
                              </m:sub>
                            </m:sSub>
                          </m:den>
                        </m:f>
                      </m:e>
                    </m:d>
                  </m:oMath>
                </a14:m>
                <a:endParaRPr lang="en-US" altLang="zh-TW" dirty="0" smtClean="0"/>
              </a:p>
              <a:p>
                <a:pPr>
                  <a:lnSpc>
                    <a:spcPct val="120000"/>
                  </a:lnSpc>
                </a:pPr>
                <a14:m>
                  <m:oMath xmlns:m="http://schemas.openxmlformats.org/officeDocument/2006/math">
                    <m:sSub>
                      <m:sSubPr>
                        <m:ctrlPr>
                          <a:rPr lang="zh-TW" altLang="zh-TW" i="1">
                            <a:latin typeface="Cambria Math" panose="02040503050406030204" pitchFamily="18" charset="0"/>
                          </a:rPr>
                        </m:ctrlPr>
                      </m:sSubPr>
                      <m:e>
                        <m:r>
                          <a:rPr lang="zh-TW" altLang="zh-TW">
                            <a:latin typeface="Cambria Math" panose="02040503050406030204" pitchFamily="18" charset="0"/>
                          </a:rPr>
                          <m:t>收費限額</m:t>
                        </m:r>
                      </m:e>
                      <m:sub>
                        <m:r>
                          <m:rPr>
                            <m:sty m:val="p"/>
                          </m:rPr>
                          <a:rPr lang="en-US" altLang="zh-TW">
                            <a:latin typeface="Cambria Math" panose="02040503050406030204" pitchFamily="18" charset="0"/>
                          </a:rPr>
                          <m:t>T</m:t>
                        </m:r>
                      </m:sub>
                    </m:sSub>
                    <m:r>
                      <a:rPr lang="en-US" altLang="zh-TW">
                        <a:latin typeface="Cambria Math" panose="02040503050406030204" pitchFamily="18" charset="0"/>
                      </a:rPr>
                      <m:t>=</m:t>
                    </m:r>
                    <m:sSub>
                      <m:sSubPr>
                        <m:ctrlPr>
                          <a:rPr lang="zh-TW" altLang="zh-TW" i="1">
                            <a:latin typeface="Cambria Math" panose="02040503050406030204" pitchFamily="18" charset="0"/>
                          </a:rPr>
                        </m:ctrlPr>
                      </m:sSubPr>
                      <m:e>
                        <m:r>
                          <a:rPr lang="zh-TW" altLang="zh-TW">
                            <a:latin typeface="Cambria Math" panose="02040503050406030204" pitchFamily="18" charset="0"/>
                          </a:rPr>
                          <m:t>收費限額</m:t>
                        </m:r>
                      </m:e>
                      <m:sub>
                        <m:r>
                          <m:rPr>
                            <m:sty m:val="p"/>
                          </m:rPr>
                          <a:rPr lang="en-US" altLang="zh-TW">
                            <a:latin typeface="Cambria Math" panose="02040503050406030204" pitchFamily="18" charset="0"/>
                          </a:rPr>
                          <m:t>N</m:t>
                        </m:r>
                      </m:sub>
                    </m:sSub>
                    <m:r>
                      <a:rPr lang="en-US" altLang="zh-TW">
                        <a:latin typeface="Cambria Math" panose="02040503050406030204" pitchFamily="18" charset="0"/>
                      </a:rPr>
                      <m:t>×</m:t>
                    </m:r>
                    <m:d>
                      <m:dPr>
                        <m:begChr m:val="["/>
                        <m:endChr m:val="]"/>
                        <m:ctrlPr>
                          <a:rPr lang="zh-TW" altLang="zh-TW" i="1">
                            <a:latin typeface="Cambria Math" panose="02040503050406030204" pitchFamily="18" charset="0"/>
                          </a:rPr>
                        </m:ctrlPr>
                      </m:dPr>
                      <m:e>
                        <m:eqArr>
                          <m:eqArrPr>
                            <m:ctrlPr>
                              <a:rPr lang="zh-TW" altLang="zh-TW" i="1">
                                <a:latin typeface="Cambria Math" panose="02040503050406030204" pitchFamily="18" charset="0"/>
                              </a:rPr>
                            </m:ctrlPr>
                          </m:eqArrPr>
                          <m:e>
                            <m:r>
                              <a:rPr lang="zh-TW" altLang="zh-TW">
                                <a:latin typeface="Cambria Math" panose="02040503050406030204" pitchFamily="18" charset="0"/>
                              </a:rPr>
                              <m:t>權數</m:t>
                            </m:r>
                            <m:r>
                              <a:rPr lang="en-US" altLang="zh-TW">
                                <a:latin typeface="Cambria Math" panose="02040503050406030204" pitchFamily="18" charset="0"/>
                              </a:rPr>
                              <m:t>×</m:t>
                            </m:r>
                            <m:d>
                              <m:dPr>
                                <m:ctrlPr>
                                  <a:rPr lang="zh-TW" altLang="zh-TW" i="1">
                                    <a:latin typeface="Cambria Math" panose="02040503050406030204" pitchFamily="18" charset="0"/>
                                  </a:rPr>
                                </m:ctrlPr>
                              </m:dPr>
                              <m:e>
                                <m:f>
                                  <m:fPr>
                                    <m:ctrlPr>
                                      <a:rPr lang="zh-TW" altLang="zh-TW" i="1">
                                        <a:latin typeface="Cambria Math" panose="02040503050406030204" pitchFamily="18" charset="0"/>
                                      </a:rPr>
                                    </m:ctrlPr>
                                  </m:fPr>
                                  <m:num>
                                    <m:sSub>
                                      <m:sSubPr>
                                        <m:ctrlPr>
                                          <a:rPr lang="zh-TW" altLang="zh-TW" i="1">
                                            <a:latin typeface="Cambria Math" panose="02040503050406030204" pitchFamily="18" charset="0"/>
                                          </a:rPr>
                                        </m:ctrlPr>
                                      </m:sSubPr>
                                      <m:e>
                                        <m:r>
                                          <a:rPr lang="zh-TW" altLang="zh-TW">
                                            <a:latin typeface="Cambria Math" panose="02040503050406030204" pitchFamily="18" charset="0"/>
                                          </a:rPr>
                                          <m:t>消費者物價指數</m:t>
                                        </m:r>
                                      </m:e>
                                      <m:sub>
                                        <m:r>
                                          <m:rPr>
                                            <m:sty m:val="p"/>
                                          </m:rPr>
                                          <a:rPr lang="en-US" altLang="zh-TW">
                                            <a:latin typeface="Cambria Math" panose="02040503050406030204" pitchFamily="18" charset="0"/>
                                          </a:rPr>
                                          <m:t>T</m:t>
                                        </m:r>
                                      </m:sub>
                                    </m:sSub>
                                  </m:num>
                                  <m:den>
                                    <m:sSub>
                                      <m:sSubPr>
                                        <m:ctrlPr>
                                          <a:rPr lang="zh-TW" altLang="zh-TW" i="1">
                                            <a:latin typeface="Cambria Math" panose="02040503050406030204" pitchFamily="18" charset="0"/>
                                          </a:rPr>
                                        </m:ctrlPr>
                                      </m:sSubPr>
                                      <m:e>
                                        <m:r>
                                          <a:rPr lang="zh-TW" altLang="zh-TW">
                                            <a:latin typeface="Cambria Math" panose="02040503050406030204" pitchFamily="18" charset="0"/>
                                          </a:rPr>
                                          <m:t>消費者物價指數</m:t>
                                        </m:r>
                                      </m:e>
                                      <m:sub>
                                        <m:r>
                                          <m:rPr>
                                            <m:sty m:val="p"/>
                                          </m:rPr>
                                          <a:rPr lang="en-US" altLang="zh-TW">
                                            <a:latin typeface="Cambria Math" panose="02040503050406030204" pitchFamily="18" charset="0"/>
                                          </a:rPr>
                                          <m:t>N</m:t>
                                        </m:r>
                                      </m:sub>
                                    </m:sSub>
                                  </m:den>
                                </m:f>
                              </m:e>
                            </m:d>
                          </m:e>
                          <m:e>
                            <m:r>
                              <a:rPr lang="en-US" altLang="zh-TW">
                                <a:latin typeface="Cambria Math" panose="02040503050406030204" pitchFamily="18" charset="0"/>
                              </a:rPr>
                              <m:t>+</m:t>
                            </m:r>
                          </m:e>
                          <m:e>
                            <m:r>
                              <a:rPr lang="en-US" altLang="zh-TW">
                                <a:latin typeface="Cambria Math" panose="02040503050406030204" pitchFamily="18" charset="0"/>
                              </a:rPr>
                              <m:t>(1</m:t>
                            </m:r>
                            <m:r>
                              <a:rPr lang="zh-TW" altLang="en-US" i="1">
                                <a:latin typeface="Cambria Math" panose="02040503050406030204" pitchFamily="18" charset="0"/>
                              </a:rPr>
                              <m:t>−</m:t>
                            </m:r>
                            <m:r>
                              <a:rPr lang="zh-TW" altLang="zh-TW">
                                <a:latin typeface="Cambria Math" panose="02040503050406030204" pitchFamily="18" charset="0"/>
                              </a:rPr>
                              <m:t>權數</m:t>
                            </m:r>
                            <m:r>
                              <a:rPr lang="en-US" altLang="zh-TW">
                                <a:latin typeface="Cambria Math" panose="02040503050406030204" pitchFamily="18" charset="0"/>
                              </a:rPr>
                              <m:t>)×</m:t>
                            </m:r>
                            <m:d>
                              <m:dPr>
                                <m:ctrlPr>
                                  <a:rPr lang="zh-TW" altLang="zh-TW" i="1">
                                    <a:latin typeface="Cambria Math" panose="02040503050406030204" pitchFamily="18" charset="0"/>
                                  </a:rPr>
                                </m:ctrlPr>
                              </m:dPr>
                              <m:e>
                                <m:f>
                                  <m:fPr>
                                    <m:ctrlPr>
                                      <a:rPr lang="zh-TW" altLang="zh-TW" i="1">
                                        <a:latin typeface="Cambria Math" panose="02040503050406030204" pitchFamily="18" charset="0"/>
                                      </a:rPr>
                                    </m:ctrlPr>
                                  </m:fPr>
                                  <m:num>
                                    <m:sSub>
                                      <m:sSubPr>
                                        <m:ctrlPr>
                                          <a:rPr lang="zh-TW" altLang="zh-TW" i="1">
                                            <a:latin typeface="Cambria Math" panose="02040503050406030204" pitchFamily="18" charset="0"/>
                                          </a:rPr>
                                        </m:ctrlPr>
                                      </m:sSubPr>
                                      <m:e>
                                        <m:r>
                                          <a:rPr lang="zh-TW" altLang="zh-TW">
                                            <a:latin typeface="Cambria Math" panose="02040503050406030204" pitchFamily="18" charset="0"/>
                                          </a:rPr>
                                          <m:t>當期</m:t>
                                        </m:r>
                                        <m:r>
                                          <a:rPr lang="zh-TW" altLang="en-US" i="1" smtClean="0">
                                            <a:latin typeface="Cambria Math" panose="02040503050406030204" pitchFamily="18" charset="0"/>
                                          </a:rPr>
                                          <m:t>家庭</m:t>
                                        </m:r>
                                        <m:r>
                                          <a:rPr lang="zh-TW" altLang="zh-TW">
                                            <a:latin typeface="Cambria Math" panose="02040503050406030204" pitchFamily="18" charset="0"/>
                                          </a:rPr>
                                          <m:t>可支配所得</m:t>
                                        </m:r>
                                      </m:e>
                                      <m:sub>
                                        <m:r>
                                          <m:rPr>
                                            <m:sty m:val="p"/>
                                          </m:rPr>
                                          <a:rPr lang="en-US" altLang="zh-TW">
                                            <a:latin typeface="Cambria Math" panose="02040503050406030204" pitchFamily="18" charset="0"/>
                                          </a:rPr>
                                          <m:t>T</m:t>
                                        </m:r>
                                      </m:sub>
                                    </m:sSub>
                                  </m:num>
                                  <m:den>
                                    <m:sSub>
                                      <m:sSubPr>
                                        <m:ctrlPr>
                                          <a:rPr lang="zh-TW" altLang="zh-TW" i="1">
                                            <a:latin typeface="Cambria Math" panose="02040503050406030204" pitchFamily="18" charset="0"/>
                                          </a:rPr>
                                        </m:ctrlPr>
                                      </m:sSubPr>
                                      <m:e>
                                        <m:r>
                                          <a:rPr lang="zh-TW" altLang="zh-TW">
                                            <a:latin typeface="Cambria Math" panose="02040503050406030204" pitchFamily="18" charset="0"/>
                                          </a:rPr>
                                          <m:t>當期</m:t>
                                        </m:r>
                                        <m:r>
                                          <a:rPr lang="zh-TW" altLang="en-US" i="1" smtClean="0">
                                            <a:latin typeface="Cambria Math" panose="02040503050406030204" pitchFamily="18" charset="0"/>
                                          </a:rPr>
                                          <m:t>家庭</m:t>
                                        </m:r>
                                        <m:r>
                                          <a:rPr lang="zh-TW" altLang="zh-TW">
                                            <a:latin typeface="Cambria Math" panose="02040503050406030204" pitchFamily="18" charset="0"/>
                                          </a:rPr>
                                          <m:t>可支配所得</m:t>
                                        </m:r>
                                      </m:e>
                                      <m:sub>
                                        <m:r>
                                          <m:rPr>
                                            <m:sty m:val="p"/>
                                          </m:rPr>
                                          <a:rPr lang="en-US" altLang="zh-TW">
                                            <a:latin typeface="Cambria Math" panose="02040503050406030204" pitchFamily="18" charset="0"/>
                                          </a:rPr>
                                          <m:t>N</m:t>
                                        </m:r>
                                      </m:sub>
                                    </m:sSub>
                                  </m:den>
                                </m:f>
                              </m:e>
                            </m:d>
                          </m:e>
                        </m:eqArr>
                      </m:e>
                    </m:d>
                  </m:oMath>
                </a14:m>
                <a:endParaRPr lang="en-US" altLang="zh-TW" dirty="0" smtClean="0"/>
              </a:p>
              <a:p>
                <a:pPr marL="0" indent="0">
                  <a:lnSpc>
                    <a:spcPct val="120000"/>
                  </a:lnSpc>
                  <a:buNone/>
                </a:pPr>
                <a:r>
                  <a:rPr lang="zh-TW" altLang="en-US" dirty="0" smtClean="0"/>
                  <a:t>其中：</a:t>
                </a:r>
                <a:r>
                  <a:rPr lang="en-US" altLang="zh-TW" dirty="0" smtClean="0"/>
                  <a:t>T</a:t>
                </a:r>
                <a:r>
                  <a:rPr lang="zh-TW" altLang="en-US" dirty="0" smtClean="0"/>
                  <a:t>為計算年、</a:t>
                </a:r>
                <a:r>
                  <a:rPr lang="en-US" altLang="zh-TW" dirty="0" smtClean="0"/>
                  <a:t>N</a:t>
                </a:r>
                <a:r>
                  <a:rPr lang="zh-TW" altLang="en-US" dirty="0" smtClean="0"/>
                  <a:t>為基期年、權數</a:t>
                </a:r>
                <a:r>
                  <a:rPr lang="en-US" altLang="zh-TW" dirty="0" smtClean="0"/>
                  <a:t>0</a:t>
                </a:r>
                <a:r>
                  <a:rPr lang="zh-TW" altLang="en-US" dirty="0" smtClean="0"/>
                  <a:t>至</a:t>
                </a:r>
                <a:r>
                  <a:rPr lang="en-US" altLang="zh-TW" dirty="0" smtClean="0"/>
                  <a:t>1</a:t>
                </a:r>
                <a:endParaRPr lang="zh-TW" altLang="en-US" dirty="0"/>
              </a:p>
            </p:txBody>
          </p:sp>
        </mc:Choice>
        <mc:Fallback xmlns="">
          <p:sp>
            <p:nvSpPr>
              <p:cNvPr id="5" name="內容版面配置區 2"/>
              <p:cNvSpPr>
                <a:spLocks noGrp="1" noRot="1" noChangeAspect="1" noMove="1" noResize="1" noEditPoints="1" noAdjustHandles="1" noChangeArrowheads="1" noChangeShapeType="1" noTextEdit="1"/>
              </p:cNvSpPr>
              <p:nvPr>
                <p:ph idx="1"/>
              </p:nvPr>
            </p:nvSpPr>
            <p:spPr>
              <a:xfrm>
                <a:off x="628649" y="1146738"/>
                <a:ext cx="8515350" cy="5363382"/>
              </a:xfrm>
              <a:blipFill>
                <a:blip r:embed="rId2"/>
                <a:stretch>
                  <a:fillRect l="-1718"/>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EEFE0253-6195-46C9-86BB-37429AC83A3C}" type="slidenum">
              <a:rPr lang="zh-TW" altLang="en-US" smtClean="0"/>
              <a:t>29</a:t>
            </a:fld>
            <a:endParaRPr lang="zh-TW" altLang="en-US"/>
          </a:p>
        </p:txBody>
      </p:sp>
      <p:sp>
        <p:nvSpPr>
          <p:cNvPr id="6" name="文字方塊 5"/>
          <p:cNvSpPr txBox="1"/>
          <p:nvPr/>
        </p:nvSpPr>
        <p:spPr>
          <a:xfrm>
            <a:off x="7882115" y="1666816"/>
            <a:ext cx="1261884" cy="523220"/>
          </a:xfrm>
          <a:prstGeom prst="rect">
            <a:avLst/>
          </a:prstGeom>
          <a:noFill/>
        </p:spPr>
        <p:txBody>
          <a:bodyPr wrap="none" rtlCol="0">
            <a:spAutoFit/>
          </a:bodyPr>
          <a:lstStyle/>
          <a:p>
            <a:r>
              <a:rPr lang="zh-TW" altLang="en-US" sz="2800" b="1" dirty="0" smtClean="0">
                <a:solidFill>
                  <a:srgbClr val="FF0000"/>
                </a:solidFill>
              </a:rPr>
              <a:t>單指標</a:t>
            </a:r>
            <a:endParaRPr lang="zh-TW" altLang="en-US" sz="2800" b="1" dirty="0">
              <a:solidFill>
                <a:srgbClr val="FF0000"/>
              </a:solidFill>
            </a:endParaRPr>
          </a:p>
        </p:txBody>
      </p:sp>
      <p:sp>
        <p:nvSpPr>
          <p:cNvPr id="7" name="文字方塊 6"/>
          <p:cNvSpPr txBox="1"/>
          <p:nvPr/>
        </p:nvSpPr>
        <p:spPr>
          <a:xfrm>
            <a:off x="7882115" y="3996483"/>
            <a:ext cx="902811" cy="954107"/>
          </a:xfrm>
          <a:prstGeom prst="rect">
            <a:avLst/>
          </a:prstGeom>
          <a:noFill/>
        </p:spPr>
        <p:txBody>
          <a:bodyPr wrap="none" rtlCol="0">
            <a:spAutoFit/>
          </a:bodyPr>
          <a:lstStyle/>
          <a:p>
            <a:r>
              <a:rPr lang="zh-TW" altLang="en-US" sz="2800" b="1" dirty="0" smtClean="0">
                <a:solidFill>
                  <a:srgbClr val="FF0000"/>
                </a:solidFill>
              </a:rPr>
              <a:t>加權</a:t>
            </a:r>
            <a:r>
              <a:rPr lang="en-US" altLang="zh-TW" sz="2800" b="1" dirty="0" smtClean="0">
                <a:solidFill>
                  <a:srgbClr val="FF0000"/>
                </a:solidFill>
              </a:rPr>
              <a:t/>
            </a:r>
            <a:br>
              <a:rPr lang="en-US" altLang="zh-TW" sz="2800" b="1" dirty="0" smtClean="0">
                <a:solidFill>
                  <a:srgbClr val="FF0000"/>
                </a:solidFill>
              </a:rPr>
            </a:br>
            <a:r>
              <a:rPr lang="zh-TW" altLang="en-US" sz="2800" b="1" dirty="0" smtClean="0">
                <a:solidFill>
                  <a:srgbClr val="FF0000"/>
                </a:solidFill>
              </a:rPr>
              <a:t>指標</a:t>
            </a:r>
            <a:endParaRPr lang="zh-TW" altLang="en-US" sz="2800" b="1" dirty="0">
              <a:solidFill>
                <a:srgbClr val="FF0000"/>
              </a:solidFill>
            </a:endParaRPr>
          </a:p>
        </p:txBody>
      </p:sp>
    </p:spTree>
    <p:extLst>
      <p:ext uri="{BB962C8B-B14F-4D97-AF65-F5344CB8AC3E}">
        <p14:creationId xmlns:p14="http://schemas.microsoft.com/office/powerpoint/2010/main" val="4203563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pPr marL="1143000" indent="-1143000">
              <a:buFont typeface="+mj-ea"/>
              <a:buAutoNum type="ea1ChtPeriod"/>
            </a:pPr>
            <a:r>
              <a:rPr lang="zh-TW" altLang="en-US" dirty="0" smtClean="0"/>
              <a:t>緒論</a:t>
            </a:r>
            <a:endParaRPr lang="zh-TW" altLang="en-US" dirty="0"/>
          </a:p>
        </p:txBody>
      </p:sp>
      <p:sp>
        <p:nvSpPr>
          <p:cNvPr id="8" name="文字版面配置區 7"/>
          <p:cNvSpPr>
            <a:spLocks noGrp="1"/>
          </p:cNvSpPr>
          <p:nvPr>
            <p:ph type="body" idx="1"/>
          </p:nvPr>
        </p:nvSpPr>
        <p:spPr/>
        <p:txBody>
          <a:bodyPr/>
          <a:lstStyle/>
          <a:p>
            <a:r>
              <a:rPr lang="zh-TW" altLang="en-US" dirty="0"/>
              <a:t>駕</a:t>
            </a:r>
            <a:r>
              <a:rPr lang="zh-TW" altLang="en-US" dirty="0" smtClean="0"/>
              <a:t>訓班訓練費成本項目及計算公式表檢討委外研究案</a:t>
            </a:r>
            <a:endParaRPr lang="en-US" altLang="zh-TW" dirty="0" smtClean="0"/>
          </a:p>
          <a:p>
            <a:r>
              <a:rPr lang="zh-TW" altLang="en-US" dirty="0" smtClean="0"/>
              <a:t>結案報告審查</a:t>
            </a:r>
            <a:r>
              <a:rPr lang="zh-TW" altLang="en-US" dirty="0"/>
              <a:t>簡報</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3</a:t>
            </a:fld>
            <a:endParaRPr lang="zh-TW" altLang="en-US"/>
          </a:p>
        </p:txBody>
      </p:sp>
    </p:spTree>
    <p:extLst>
      <p:ext uri="{BB962C8B-B14F-4D97-AF65-F5344CB8AC3E}">
        <p14:creationId xmlns:p14="http://schemas.microsoft.com/office/powerpoint/2010/main" val="26600176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95</a:t>
            </a:r>
            <a:r>
              <a:rPr lang="zh-TW" altLang="en-US" dirty="0"/>
              <a:t>至</a:t>
            </a:r>
            <a:r>
              <a:rPr lang="en-US" altLang="zh-TW" dirty="0"/>
              <a:t>105</a:t>
            </a:r>
            <a:r>
              <a:rPr lang="zh-TW" altLang="en-US" dirty="0"/>
              <a:t>年調整經濟指標年增率</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30</a:t>
            </a:fld>
            <a:endParaRPr lang="zh-TW" altLang="en-US"/>
          </a:p>
        </p:txBody>
      </p:sp>
      <p:graphicFrame>
        <p:nvGraphicFramePr>
          <p:cNvPr id="7" name="內容版面配置區 4"/>
          <p:cNvGraphicFramePr>
            <a:graphicFrameLocks noGrp="1"/>
          </p:cNvGraphicFramePr>
          <p:nvPr>
            <p:ph idx="1"/>
            <p:extLst>
              <p:ext uri="{D42A27DB-BD31-4B8C-83A1-F6EECF244321}">
                <p14:modId xmlns:p14="http://schemas.microsoft.com/office/powerpoint/2010/main" val="3944031768"/>
              </p:ext>
            </p:extLst>
          </p:nvPr>
        </p:nvGraphicFramePr>
        <p:xfrm>
          <a:off x="0" y="1147483"/>
          <a:ext cx="9144000" cy="5251867"/>
        </p:xfrm>
        <a:graphic>
          <a:graphicData uri="http://schemas.openxmlformats.org/drawingml/2006/table">
            <a:tbl>
              <a:tblPr firstRow="1">
                <a:tableStyleId>{9D7B26C5-4107-4FEC-AEDC-1716B250A1EF}</a:tableStyleId>
              </a:tblPr>
              <a:tblGrid>
                <a:gridCol w="935625">
                  <a:extLst>
                    <a:ext uri="{9D8B030D-6E8A-4147-A177-3AD203B41FA5}">
                      <a16:colId xmlns:a16="http://schemas.microsoft.com/office/drawing/2014/main" val="3889907778"/>
                    </a:ext>
                  </a:extLst>
                </a:gridCol>
                <a:gridCol w="1530549">
                  <a:extLst>
                    <a:ext uri="{9D8B030D-6E8A-4147-A177-3AD203B41FA5}">
                      <a16:colId xmlns:a16="http://schemas.microsoft.com/office/drawing/2014/main" val="2483901401"/>
                    </a:ext>
                  </a:extLst>
                </a:gridCol>
                <a:gridCol w="1829889">
                  <a:extLst>
                    <a:ext uri="{9D8B030D-6E8A-4147-A177-3AD203B41FA5}">
                      <a16:colId xmlns:a16="http://schemas.microsoft.com/office/drawing/2014/main" val="3027056740"/>
                    </a:ext>
                  </a:extLst>
                </a:gridCol>
                <a:gridCol w="2907445">
                  <a:extLst>
                    <a:ext uri="{9D8B030D-6E8A-4147-A177-3AD203B41FA5}">
                      <a16:colId xmlns:a16="http://schemas.microsoft.com/office/drawing/2014/main" val="2544372845"/>
                    </a:ext>
                  </a:extLst>
                </a:gridCol>
                <a:gridCol w="1940492">
                  <a:extLst>
                    <a:ext uri="{9D8B030D-6E8A-4147-A177-3AD203B41FA5}">
                      <a16:colId xmlns:a16="http://schemas.microsoft.com/office/drawing/2014/main" val="4219052303"/>
                    </a:ext>
                  </a:extLst>
                </a:gridCol>
              </a:tblGrid>
              <a:tr h="469504">
                <a:tc>
                  <a:txBody>
                    <a:bodyPr/>
                    <a:lstStyle/>
                    <a:p>
                      <a:pPr algn="ctr">
                        <a:lnSpc>
                          <a:spcPct val="100000"/>
                        </a:lnSpc>
                      </a:pPr>
                      <a:r>
                        <a:rPr lang="zh-TW" altLang="en-US" sz="2800" b="1" dirty="0" smtClean="0"/>
                        <a:t>年度</a:t>
                      </a:r>
                      <a:endParaRPr lang="zh-TW" altLang="en-US" sz="2800" b="1" dirty="0"/>
                    </a:p>
                  </a:txBody>
                  <a:tcPr anchor="ctr"/>
                </a:tc>
                <a:tc>
                  <a:txBody>
                    <a:bodyPr/>
                    <a:lstStyle/>
                    <a:p>
                      <a:pPr algn="ctr">
                        <a:lnSpc>
                          <a:spcPct val="100000"/>
                        </a:lnSpc>
                      </a:pPr>
                      <a:r>
                        <a:rPr lang="en-US" altLang="zh-TW" sz="2800" b="1" dirty="0" smtClean="0"/>
                        <a:t>CPI</a:t>
                      </a:r>
                    </a:p>
                  </a:txBody>
                  <a:tcPr anchor="ctr"/>
                </a:tc>
                <a:tc>
                  <a:txBody>
                    <a:bodyPr/>
                    <a:lstStyle/>
                    <a:p>
                      <a:pPr algn="ctr">
                        <a:lnSpc>
                          <a:spcPct val="100000"/>
                        </a:lnSpc>
                      </a:pPr>
                      <a:r>
                        <a:rPr lang="zh-TW" altLang="en-US" sz="2800" b="1" dirty="0" smtClean="0"/>
                        <a:t>年增率</a:t>
                      </a:r>
                      <a:r>
                        <a:rPr lang="en-US" altLang="zh-TW" sz="2800" b="1" dirty="0" smtClean="0"/>
                        <a:t>(%)</a:t>
                      </a:r>
                      <a:endParaRPr lang="zh-TW" altLang="en-US" sz="2800" b="1" dirty="0"/>
                    </a:p>
                  </a:txBody>
                  <a:tcPr anchor="ctr"/>
                </a:tc>
                <a:tc>
                  <a:txBody>
                    <a:bodyPr/>
                    <a:lstStyle/>
                    <a:p>
                      <a:pPr algn="ctr">
                        <a:lnSpc>
                          <a:spcPct val="100000"/>
                        </a:lnSpc>
                      </a:pPr>
                      <a:r>
                        <a:rPr lang="zh-TW" altLang="en-US" sz="2800" b="1" dirty="0" smtClean="0"/>
                        <a:t>家庭可支配所得</a:t>
                      </a:r>
                      <a:endParaRPr lang="zh-TW" altLang="en-US" sz="28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800" b="1" dirty="0" smtClean="0"/>
                        <a:t>年增率</a:t>
                      </a:r>
                      <a:r>
                        <a:rPr lang="en-US" altLang="zh-TW" sz="2800" b="1" dirty="0" smtClean="0"/>
                        <a:t>(%)</a:t>
                      </a:r>
                      <a:endParaRPr lang="zh-TW" altLang="en-US" sz="2800" b="1" dirty="0" smtClean="0"/>
                    </a:p>
                  </a:txBody>
                  <a:tcPr anchor="ctr"/>
                </a:tc>
                <a:extLst>
                  <a:ext uri="{0D108BD9-81ED-4DB2-BD59-A6C34878D82A}">
                    <a16:rowId xmlns:a16="http://schemas.microsoft.com/office/drawing/2014/main" val="3987624804"/>
                  </a:ext>
                </a:extLst>
              </a:tr>
              <a:tr h="430337">
                <a:tc>
                  <a:txBody>
                    <a:bodyPr/>
                    <a:lstStyle/>
                    <a:p>
                      <a:pPr marL="0" marR="0" algn="ct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1336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93.48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0865" algn="r" defTabSz="1077913"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0.60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7117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913,092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87045" algn="r" ea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2.07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64527754"/>
                  </a:ext>
                </a:extLst>
              </a:tr>
              <a:tr h="430337">
                <a:tc>
                  <a:txBody>
                    <a:bodyPr/>
                    <a:lstStyle/>
                    <a:p>
                      <a:pPr marL="0" marR="0" algn="ct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96</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1336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95.16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0865" algn="r" defTabSz="901700" eaLnBrk="0" hangingPunct="0">
                        <a:lnSpc>
                          <a:spcPct val="100000"/>
                        </a:lnSpc>
                        <a:spcBef>
                          <a:spcPts val="0"/>
                        </a:spcBef>
                        <a:spcAft>
                          <a:spcPts val="0"/>
                        </a:spcAft>
                        <a:tabLs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1.80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7117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923,874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8704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133321688"/>
                  </a:ext>
                </a:extLst>
              </a:tr>
              <a:tr h="430337">
                <a:tc>
                  <a:txBody>
                    <a:bodyPr/>
                    <a:lstStyle/>
                    <a:p>
                      <a:pPr marL="0" marR="0" algn="ct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1336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98.51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086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3.52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7117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913,687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8704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680679481"/>
                  </a:ext>
                </a:extLst>
              </a:tr>
              <a:tr h="430337">
                <a:tc>
                  <a:txBody>
                    <a:bodyPr/>
                    <a:lstStyle/>
                    <a:p>
                      <a:pPr marL="0" marR="0" algn="ct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98</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1336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97.66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086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-0.86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7117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887,605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8704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-2.85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488301999"/>
                  </a:ext>
                </a:extLst>
              </a:tr>
              <a:tr h="430337">
                <a:tc>
                  <a:txBody>
                    <a:bodyPr/>
                    <a:lstStyle/>
                    <a:p>
                      <a:pPr marL="0" marR="0" algn="ct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99</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1336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98.60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086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0.96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7117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889,353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8704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0.20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972869483"/>
                  </a:ext>
                </a:extLst>
              </a:tr>
              <a:tr h="430337">
                <a:tc>
                  <a:txBody>
                    <a:bodyPr/>
                    <a:lstStyle/>
                    <a:p>
                      <a:pPr marL="0" marR="0" algn="ct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21336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100.00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57086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1.42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47117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907,988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48704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769913"/>
                  </a:ext>
                </a:extLst>
              </a:tr>
              <a:tr h="430337">
                <a:tc>
                  <a:txBody>
                    <a:bodyPr/>
                    <a:lstStyle/>
                    <a:p>
                      <a:pPr marL="0" marR="0" algn="ct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101</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21336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101.93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57086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1.93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47117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923,584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48704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1.72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68456393"/>
                  </a:ext>
                </a:extLst>
              </a:tr>
              <a:tr h="430337">
                <a:tc>
                  <a:txBody>
                    <a:bodyPr/>
                    <a:lstStyle/>
                    <a:p>
                      <a:pPr marL="0" marR="0" algn="ct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102</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1336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102.74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086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0.79</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7117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942,208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8704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2.02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76712865"/>
                  </a:ext>
                </a:extLst>
              </a:tr>
              <a:tr h="430337">
                <a:tc>
                  <a:txBody>
                    <a:bodyPr/>
                    <a:lstStyle/>
                    <a:p>
                      <a:pPr marL="0" marR="0" algn="ct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103</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1336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103.97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086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7117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956,849</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8704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1.55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141899911"/>
                  </a:ext>
                </a:extLst>
              </a:tr>
              <a:tr h="430337">
                <a:tc>
                  <a:txBody>
                    <a:bodyPr/>
                    <a:lstStyle/>
                    <a:p>
                      <a:pPr marL="0" marR="0" algn="ct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104</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1336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103.65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086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-0.31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7117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964,895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8704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0.84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348091678"/>
                  </a:ext>
                </a:extLst>
              </a:tr>
              <a:tr h="430337">
                <a:tc>
                  <a:txBody>
                    <a:bodyPr/>
                    <a:lstStyle/>
                    <a:p>
                      <a:pPr marL="0" marR="0" algn="ctr" ea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1336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105.10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0865" algn="r" ea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1.40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71170"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993,115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487045" algn="r" ea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2.92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49157935"/>
                  </a:ext>
                </a:extLst>
              </a:tr>
            </a:tbl>
          </a:graphicData>
        </a:graphic>
      </p:graphicFrame>
    </p:spTree>
    <p:extLst>
      <p:ext uri="{BB962C8B-B14F-4D97-AF65-F5344CB8AC3E}">
        <p14:creationId xmlns:p14="http://schemas.microsoft.com/office/powerpoint/2010/main" val="2547102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a:t>106</a:t>
            </a:r>
            <a:r>
              <a:rPr lang="zh-TW" altLang="en-US" dirty="0"/>
              <a:t>至</a:t>
            </a:r>
            <a:r>
              <a:rPr lang="en-US" altLang="zh-TW" dirty="0"/>
              <a:t>115</a:t>
            </a:r>
            <a:r>
              <a:rPr lang="zh-TW" altLang="en-US" dirty="0"/>
              <a:t>年調整經濟</a:t>
            </a:r>
            <a:r>
              <a:rPr lang="zh-TW" altLang="en-US" dirty="0" smtClean="0"/>
              <a:t>指標預估</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31</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2307061426"/>
              </p:ext>
            </p:extLst>
          </p:nvPr>
        </p:nvGraphicFramePr>
        <p:xfrm>
          <a:off x="-2" y="1089760"/>
          <a:ext cx="9144001" cy="5394960"/>
        </p:xfrm>
        <a:graphic>
          <a:graphicData uri="http://schemas.openxmlformats.org/drawingml/2006/table">
            <a:tbl>
              <a:tblPr firstRow="1">
                <a:tableStyleId>{9D7B26C5-4107-4FEC-AEDC-1716B250A1EF}</a:tableStyleId>
              </a:tblPr>
              <a:tblGrid>
                <a:gridCol w="889853">
                  <a:extLst>
                    <a:ext uri="{9D8B030D-6E8A-4147-A177-3AD203B41FA5}">
                      <a16:colId xmlns:a16="http://schemas.microsoft.com/office/drawing/2014/main" val="3889907778"/>
                    </a:ext>
                  </a:extLst>
                </a:gridCol>
                <a:gridCol w="1752765">
                  <a:extLst>
                    <a:ext uri="{9D8B030D-6E8A-4147-A177-3AD203B41FA5}">
                      <a16:colId xmlns:a16="http://schemas.microsoft.com/office/drawing/2014/main" val="2483901401"/>
                    </a:ext>
                  </a:extLst>
                </a:gridCol>
                <a:gridCol w="1947672">
                  <a:extLst>
                    <a:ext uri="{9D8B030D-6E8A-4147-A177-3AD203B41FA5}">
                      <a16:colId xmlns:a16="http://schemas.microsoft.com/office/drawing/2014/main" val="3027056740"/>
                    </a:ext>
                  </a:extLst>
                </a:gridCol>
                <a:gridCol w="2490174">
                  <a:extLst>
                    <a:ext uri="{9D8B030D-6E8A-4147-A177-3AD203B41FA5}">
                      <a16:colId xmlns:a16="http://schemas.microsoft.com/office/drawing/2014/main" val="2544372845"/>
                    </a:ext>
                  </a:extLst>
                </a:gridCol>
                <a:gridCol w="2063537">
                  <a:extLst>
                    <a:ext uri="{9D8B030D-6E8A-4147-A177-3AD203B41FA5}">
                      <a16:colId xmlns:a16="http://schemas.microsoft.com/office/drawing/2014/main" val="4219052303"/>
                    </a:ext>
                  </a:extLst>
                </a:gridCol>
              </a:tblGrid>
              <a:tr h="785269">
                <a:tc>
                  <a:txBody>
                    <a:bodyPr/>
                    <a:lstStyle/>
                    <a:p>
                      <a:pPr algn="ctr">
                        <a:lnSpc>
                          <a:spcPct val="100000"/>
                        </a:lnSpc>
                      </a:pPr>
                      <a:r>
                        <a:rPr lang="zh-TW" altLang="en-US" sz="2400" b="1" spc="0" dirty="0" smtClean="0"/>
                        <a:t>年度</a:t>
                      </a:r>
                      <a:endParaRPr lang="zh-TW" altLang="en-US" sz="2400" b="1" spc="0" dirty="0"/>
                    </a:p>
                  </a:txBody>
                  <a:tcPr anchor="ctr"/>
                </a:tc>
                <a:tc>
                  <a:txBody>
                    <a:bodyPr/>
                    <a:lstStyle/>
                    <a:p>
                      <a:pPr algn="ctr">
                        <a:lnSpc>
                          <a:spcPct val="100000"/>
                        </a:lnSpc>
                      </a:pPr>
                      <a:r>
                        <a:rPr lang="en-US" altLang="zh-TW" sz="2400" b="1" spc="0" dirty="0" smtClean="0"/>
                        <a:t>CPI</a:t>
                      </a:r>
                      <a:br>
                        <a:rPr lang="en-US" altLang="zh-TW" sz="2400" b="1" spc="0" dirty="0" smtClean="0"/>
                      </a:br>
                      <a:r>
                        <a:rPr lang="zh-TW" altLang="en-US" sz="2400" b="1" spc="0" dirty="0" smtClean="0"/>
                        <a:t>預估值</a:t>
                      </a:r>
                      <a:endParaRPr lang="en-US" altLang="zh-TW" sz="2400" b="1" spc="0" dirty="0" smtClean="0"/>
                    </a:p>
                  </a:txBody>
                  <a:tcPr anchor="ctr"/>
                </a:tc>
                <a:tc>
                  <a:txBody>
                    <a:bodyPr/>
                    <a:lstStyle/>
                    <a:p>
                      <a:pPr algn="ctr">
                        <a:lnSpc>
                          <a:spcPct val="100000"/>
                        </a:lnSpc>
                      </a:pPr>
                      <a:r>
                        <a:rPr lang="zh-TW" altLang="en-US" sz="2400" b="1" spc="0" dirty="0" smtClean="0"/>
                        <a:t>預估</a:t>
                      </a:r>
                      <a:r>
                        <a:rPr lang="en-US" altLang="zh-TW" sz="2400" b="1" spc="0" dirty="0" smtClean="0"/>
                        <a:t/>
                      </a:r>
                      <a:br>
                        <a:rPr lang="en-US" altLang="zh-TW" sz="2400" b="1" spc="0" dirty="0" smtClean="0"/>
                      </a:br>
                      <a:r>
                        <a:rPr lang="zh-TW" altLang="en-US" sz="2400" b="1" spc="0" dirty="0" smtClean="0"/>
                        <a:t>年增率</a:t>
                      </a:r>
                      <a:r>
                        <a:rPr lang="en-US" altLang="zh-TW" sz="2400" b="1" spc="0" dirty="0" smtClean="0"/>
                        <a:t>(%)</a:t>
                      </a:r>
                      <a:endParaRPr lang="zh-TW" altLang="en-US" sz="2400" b="1" spc="0" dirty="0"/>
                    </a:p>
                  </a:txBody>
                  <a:tcPr anchor="ctr"/>
                </a:tc>
                <a:tc>
                  <a:txBody>
                    <a:bodyPr/>
                    <a:lstStyle/>
                    <a:p>
                      <a:pPr algn="ctr">
                        <a:lnSpc>
                          <a:spcPct val="100000"/>
                        </a:lnSpc>
                      </a:pPr>
                      <a:r>
                        <a:rPr lang="zh-TW" altLang="en-US" sz="2400" b="1" spc="0" dirty="0" smtClean="0"/>
                        <a:t>家庭可支配所得</a:t>
                      </a:r>
                      <a:r>
                        <a:rPr lang="en-US" altLang="zh-TW" sz="2400" b="1" spc="0" dirty="0" smtClean="0"/>
                        <a:t/>
                      </a:r>
                      <a:br>
                        <a:rPr lang="en-US" altLang="zh-TW" sz="2400" b="1" spc="0" dirty="0" smtClean="0"/>
                      </a:br>
                      <a:r>
                        <a:rPr lang="zh-TW" altLang="en-US" sz="2400" b="1" spc="0" dirty="0" smtClean="0"/>
                        <a:t>預估值</a:t>
                      </a:r>
                      <a:endParaRPr lang="zh-TW" altLang="en-US" sz="2400" b="1" spc="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b="1" spc="0" dirty="0" smtClean="0"/>
                        <a:t>預估</a:t>
                      </a:r>
                      <a:r>
                        <a:rPr lang="en-US" altLang="zh-TW" sz="2400" b="1" spc="0" dirty="0" smtClean="0"/>
                        <a:t/>
                      </a:r>
                      <a:br>
                        <a:rPr lang="en-US" altLang="zh-TW" sz="2400" b="1" spc="0" dirty="0" smtClean="0"/>
                      </a:br>
                      <a:r>
                        <a:rPr lang="zh-TW" altLang="en-US" sz="2400" b="1" spc="0" dirty="0" smtClean="0"/>
                        <a:t>年增率</a:t>
                      </a:r>
                      <a:r>
                        <a:rPr lang="en-US" altLang="zh-TW" sz="2400" b="1" spc="0" dirty="0" smtClean="0"/>
                        <a:t>(%)</a:t>
                      </a:r>
                      <a:endParaRPr lang="zh-TW" altLang="en-US" sz="2400" b="1" spc="0" dirty="0" smtClean="0"/>
                    </a:p>
                  </a:txBody>
                  <a:tcPr anchor="ctr"/>
                </a:tc>
                <a:extLst>
                  <a:ext uri="{0D108BD9-81ED-4DB2-BD59-A6C34878D82A}">
                    <a16:rowId xmlns:a16="http://schemas.microsoft.com/office/drawing/2014/main" val="3987624804"/>
                  </a:ext>
                </a:extLst>
              </a:tr>
              <a:tr h="430631">
                <a:tc>
                  <a:txBody>
                    <a:bodyPr/>
                    <a:lstStyle/>
                    <a:p>
                      <a:pPr algn="ctr">
                        <a:lnSpc>
                          <a:spcPct val="100000"/>
                        </a:lnSpc>
                      </a:pPr>
                      <a:r>
                        <a:rPr lang="en-US" altLang="zh-TW" sz="2400" b="1" dirty="0" smtClean="0"/>
                        <a:t>106</a:t>
                      </a:r>
                      <a:endParaRPr lang="zh-TW" altLang="en-US" sz="2400" b="1" dirty="0"/>
                    </a:p>
                  </a:txBody>
                  <a:tcPr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106.46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1.29</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1,021,335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2.8</a:t>
                      </a:r>
                      <a:r>
                        <a:rPr lang="en-US" altLang="zh-TW"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64527754"/>
                  </a:ext>
                </a:extLst>
              </a:tr>
              <a:tr h="430631">
                <a:tc>
                  <a:txBody>
                    <a:bodyPr/>
                    <a:lstStyle/>
                    <a:p>
                      <a:pPr algn="ctr">
                        <a:lnSpc>
                          <a:spcPct val="100000"/>
                        </a:lnSpc>
                      </a:pPr>
                      <a:r>
                        <a:rPr lang="en-US" altLang="zh-TW" sz="2400" b="1" dirty="0" smtClean="0"/>
                        <a:t>107</a:t>
                      </a:r>
                      <a:endParaRPr lang="zh-TW" altLang="en-US" sz="2400" b="1" dirty="0"/>
                    </a:p>
                  </a:txBody>
                  <a:tcPr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107.78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1,049,555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2.76</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133321688"/>
                  </a:ext>
                </a:extLst>
              </a:tr>
              <a:tr h="430631">
                <a:tc>
                  <a:txBody>
                    <a:bodyPr/>
                    <a:lstStyle/>
                    <a:p>
                      <a:pPr algn="ctr">
                        <a:lnSpc>
                          <a:spcPct val="100000"/>
                        </a:lnSpc>
                      </a:pPr>
                      <a:r>
                        <a:rPr lang="en-US" altLang="zh-TW" sz="2400" b="1" dirty="0" smtClean="0"/>
                        <a:t>108</a:t>
                      </a:r>
                      <a:endParaRPr lang="zh-TW" altLang="en-US" sz="2400" b="1" dirty="0"/>
                    </a:p>
                  </a:txBody>
                  <a:tcPr anchor="ctr"/>
                </a:tc>
                <a:tc>
                  <a:txBody>
                    <a:bodyPr/>
                    <a:lstStyle/>
                    <a:p>
                      <a:pPr marL="0" marR="0" algn="ct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109.09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1,077,775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2.69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680679481"/>
                  </a:ext>
                </a:extLst>
              </a:tr>
              <a:tr h="430631">
                <a:tc>
                  <a:txBody>
                    <a:bodyPr/>
                    <a:lstStyle/>
                    <a:p>
                      <a:pPr algn="ctr">
                        <a:lnSpc>
                          <a:spcPct val="100000"/>
                        </a:lnSpc>
                      </a:pPr>
                      <a:r>
                        <a:rPr lang="en-US" altLang="zh-TW" sz="2400" b="1" dirty="0" smtClean="0"/>
                        <a:t>109</a:t>
                      </a:r>
                      <a:endParaRPr lang="zh-TW" altLang="en-US" sz="2400" b="1" dirty="0"/>
                    </a:p>
                  </a:txBody>
                  <a:tcPr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110.40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fontAlgn="auto" latinLnBrk="0" hangingPunct="0">
                        <a:lnSpc>
                          <a:spcPct val="100000"/>
                        </a:lnSpc>
                        <a:spcBef>
                          <a:spcPts val="0"/>
                        </a:spcBef>
                        <a:spcAft>
                          <a:spcPts val="0"/>
                        </a:spcAft>
                        <a:buClrTx/>
                        <a:buSzTx/>
                        <a:buFontTx/>
                        <a:buNone/>
                        <a:tabLst/>
                        <a:defRPr/>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1.20</a:t>
                      </a:r>
                      <a:endParaRPr lang="zh-TW" altLang="zh-TW"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1,105,995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2.62</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488301999"/>
                  </a:ext>
                </a:extLst>
              </a:tr>
              <a:tr h="430631">
                <a:tc>
                  <a:txBody>
                    <a:bodyPr/>
                    <a:lstStyle/>
                    <a:p>
                      <a:pPr algn="ctr">
                        <a:lnSpc>
                          <a:spcPct val="100000"/>
                        </a:lnSpc>
                      </a:pPr>
                      <a:r>
                        <a:rPr lang="en-US" altLang="zh-TW" sz="2400" b="1" dirty="0" smtClean="0"/>
                        <a:t>110</a:t>
                      </a:r>
                      <a:endParaRPr lang="zh-TW" altLang="en-US" sz="2400" b="1" dirty="0"/>
                    </a:p>
                  </a:txBody>
                  <a:tcPr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111.70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0" fontAlgn="auto" latinLnBrk="0" hangingPunct="0">
                        <a:lnSpc>
                          <a:spcPct val="100000"/>
                        </a:lnSpc>
                        <a:spcBef>
                          <a:spcPts val="0"/>
                        </a:spcBef>
                        <a:spcAft>
                          <a:spcPts val="0"/>
                        </a:spcAft>
                        <a:buClrTx/>
                        <a:buSzTx/>
                        <a:buFontTx/>
                        <a:buNone/>
                        <a:tabLst/>
                        <a:defRPr/>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1.18</a:t>
                      </a:r>
                      <a:endParaRPr lang="zh-TW" altLang="zh-TW"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1,134,215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2.55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2869483"/>
                  </a:ext>
                </a:extLst>
              </a:tr>
              <a:tr h="430631">
                <a:tc>
                  <a:txBody>
                    <a:bodyPr/>
                    <a:lstStyle/>
                    <a:p>
                      <a:pPr algn="ctr">
                        <a:lnSpc>
                          <a:spcPct val="100000"/>
                        </a:lnSpc>
                      </a:pPr>
                      <a:r>
                        <a:rPr lang="en-US" altLang="zh-TW" sz="2400" b="1" dirty="0" smtClean="0"/>
                        <a:t>111</a:t>
                      </a:r>
                      <a:endParaRPr lang="zh-TW" altLang="en-US" sz="2400" b="1" dirty="0"/>
                    </a:p>
                  </a:txBody>
                  <a:tcPr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113.00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1,162,435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2.49</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1769913"/>
                  </a:ext>
                </a:extLst>
              </a:tr>
              <a:tr h="430631">
                <a:tc>
                  <a:txBody>
                    <a:bodyPr/>
                    <a:lstStyle/>
                    <a:p>
                      <a:pPr algn="ctr">
                        <a:lnSpc>
                          <a:spcPct val="100000"/>
                        </a:lnSpc>
                      </a:pPr>
                      <a:r>
                        <a:rPr lang="en-US" altLang="zh-TW" sz="2400" b="1" dirty="0" smtClean="0"/>
                        <a:t>112</a:t>
                      </a:r>
                      <a:endParaRPr lang="zh-TW" altLang="en-US" sz="2400" b="1" dirty="0"/>
                    </a:p>
                  </a:txBody>
                  <a:tcPr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114.30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1,190,655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2.43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068456393"/>
                  </a:ext>
                </a:extLst>
              </a:tr>
              <a:tr h="430631">
                <a:tc>
                  <a:txBody>
                    <a:bodyPr/>
                    <a:lstStyle/>
                    <a:p>
                      <a:pPr algn="ctr">
                        <a:lnSpc>
                          <a:spcPct val="100000"/>
                        </a:lnSpc>
                      </a:pPr>
                      <a:r>
                        <a:rPr lang="en-US" altLang="zh-TW" sz="2400" b="1" dirty="0" smtClean="0"/>
                        <a:t>113</a:t>
                      </a:r>
                      <a:endParaRPr lang="zh-TW" altLang="en-US" sz="2400" b="1" dirty="0"/>
                    </a:p>
                  </a:txBody>
                  <a:tcPr anchor="ctr"/>
                </a:tc>
                <a:tc>
                  <a:txBody>
                    <a:bodyPr/>
                    <a:lstStyle/>
                    <a:p>
                      <a:pPr marL="0" marR="0" algn="ctr" eaLnBrk="0" hangingPunct="0">
                        <a:lnSpc>
                          <a:spcPct val="100000"/>
                        </a:lnSpc>
                        <a:spcBef>
                          <a:spcPts val="0"/>
                        </a:spcBef>
                        <a:spcAft>
                          <a:spcPts val="0"/>
                        </a:spcAft>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115.61</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1,218,875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2.37</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76712865"/>
                  </a:ext>
                </a:extLst>
              </a:tr>
              <a:tr h="430631">
                <a:tc>
                  <a:txBody>
                    <a:bodyPr/>
                    <a:lstStyle/>
                    <a:p>
                      <a:pPr algn="ctr">
                        <a:lnSpc>
                          <a:spcPct val="100000"/>
                        </a:lnSpc>
                      </a:pPr>
                      <a:r>
                        <a:rPr lang="en-US" altLang="zh-TW" sz="2400" b="1" dirty="0" smtClean="0"/>
                        <a:t>114</a:t>
                      </a:r>
                      <a:endParaRPr lang="zh-TW" altLang="en-US" sz="2400" b="1" dirty="0"/>
                    </a:p>
                  </a:txBody>
                  <a:tcPr anchor="ctr"/>
                </a:tc>
                <a:tc>
                  <a:txBody>
                    <a:bodyPr/>
                    <a:lstStyle/>
                    <a:p>
                      <a:pPr marL="0" marR="0" algn="ct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116.91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1,247,095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2.32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141899911"/>
                  </a:ext>
                </a:extLst>
              </a:tr>
              <a:tr h="430631">
                <a:tc>
                  <a:txBody>
                    <a:bodyPr/>
                    <a:lstStyle/>
                    <a:p>
                      <a:pPr algn="ctr">
                        <a:lnSpc>
                          <a:spcPct val="100000"/>
                        </a:lnSpc>
                      </a:pPr>
                      <a:r>
                        <a:rPr lang="en-US" altLang="zh-TW" sz="2400" b="1" dirty="0" smtClean="0"/>
                        <a:t>115</a:t>
                      </a:r>
                      <a:endParaRPr lang="zh-TW" altLang="en-US" sz="2400" b="1" dirty="0"/>
                    </a:p>
                  </a:txBody>
                  <a:tcPr anchor="ctr"/>
                </a:tc>
                <a:tc>
                  <a:txBody>
                    <a:bodyPr/>
                    <a:lstStyle/>
                    <a:p>
                      <a:pPr marL="0" marR="0" algn="ctr" eaLnBrk="0" hangingPunct="0">
                        <a:lnSpc>
                          <a:spcPct val="100000"/>
                        </a:lnSpc>
                        <a:spcBef>
                          <a:spcPts val="0"/>
                        </a:spcBef>
                        <a:spcAft>
                          <a:spcPts val="0"/>
                        </a:spcAft>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118.21</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1,275,315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2.26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348091678"/>
                  </a:ext>
                </a:extLst>
              </a:tr>
            </a:tbl>
          </a:graphicData>
        </a:graphic>
      </p:graphicFrame>
    </p:spTree>
    <p:extLst>
      <p:ext uri="{BB962C8B-B14F-4D97-AF65-F5344CB8AC3E}">
        <p14:creationId xmlns:p14="http://schemas.microsoft.com/office/powerpoint/2010/main" val="5705317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Autofit/>
          </a:bodyPr>
          <a:lstStyle/>
          <a:p>
            <a:r>
              <a:rPr lang="zh-TW" altLang="en-US" spc="-150" dirty="0"/>
              <a:t>訓練</a:t>
            </a:r>
            <a:r>
              <a:rPr lang="zh-TW" altLang="en-US" spc="-150" dirty="0" smtClean="0"/>
              <a:t>收費依經濟</a:t>
            </a:r>
            <a:r>
              <a:rPr lang="zh-TW" altLang="en-US" spc="-150" dirty="0"/>
              <a:t>指標調整計算結果</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32</a:t>
            </a:fld>
            <a:endParaRPr lang="zh-TW" altLang="en-US"/>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3067060289"/>
              </p:ext>
            </p:extLst>
          </p:nvPr>
        </p:nvGraphicFramePr>
        <p:xfrm>
          <a:off x="3" y="1119723"/>
          <a:ext cx="9143997" cy="5352297"/>
        </p:xfrm>
        <a:graphic>
          <a:graphicData uri="http://schemas.openxmlformats.org/drawingml/2006/table">
            <a:tbl>
              <a:tblPr firstCol="1">
                <a:tableStyleId>{9D7B26C5-4107-4FEC-AEDC-1716B250A1EF}</a:tableStyleId>
              </a:tblPr>
              <a:tblGrid>
                <a:gridCol w="843095">
                  <a:extLst>
                    <a:ext uri="{9D8B030D-6E8A-4147-A177-3AD203B41FA5}">
                      <a16:colId xmlns:a16="http://schemas.microsoft.com/office/drawing/2014/main" val="585481116"/>
                    </a:ext>
                  </a:extLst>
                </a:gridCol>
                <a:gridCol w="104225">
                  <a:extLst>
                    <a:ext uri="{9D8B030D-6E8A-4147-A177-3AD203B41FA5}">
                      <a16:colId xmlns:a16="http://schemas.microsoft.com/office/drawing/2014/main" val="3833875017"/>
                    </a:ext>
                  </a:extLst>
                </a:gridCol>
                <a:gridCol w="1048099">
                  <a:extLst>
                    <a:ext uri="{9D8B030D-6E8A-4147-A177-3AD203B41FA5}">
                      <a16:colId xmlns:a16="http://schemas.microsoft.com/office/drawing/2014/main" val="3576824223"/>
                    </a:ext>
                  </a:extLst>
                </a:gridCol>
                <a:gridCol w="880534">
                  <a:extLst>
                    <a:ext uri="{9D8B030D-6E8A-4147-A177-3AD203B41FA5}">
                      <a16:colId xmlns:a16="http://schemas.microsoft.com/office/drawing/2014/main" val="3488136520"/>
                    </a:ext>
                  </a:extLst>
                </a:gridCol>
                <a:gridCol w="880534">
                  <a:extLst>
                    <a:ext uri="{9D8B030D-6E8A-4147-A177-3AD203B41FA5}">
                      <a16:colId xmlns:a16="http://schemas.microsoft.com/office/drawing/2014/main" val="4216546099"/>
                    </a:ext>
                  </a:extLst>
                </a:gridCol>
                <a:gridCol w="880534">
                  <a:extLst>
                    <a:ext uri="{9D8B030D-6E8A-4147-A177-3AD203B41FA5}">
                      <a16:colId xmlns:a16="http://schemas.microsoft.com/office/drawing/2014/main" val="3137915957"/>
                    </a:ext>
                  </a:extLst>
                </a:gridCol>
                <a:gridCol w="880534">
                  <a:extLst>
                    <a:ext uri="{9D8B030D-6E8A-4147-A177-3AD203B41FA5}">
                      <a16:colId xmlns:a16="http://schemas.microsoft.com/office/drawing/2014/main" val="2548367961"/>
                    </a:ext>
                  </a:extLst>
                </a:gridCol>
                <a:gridCol w="880534">
                  <a:extLst>
                    <a:ext uri="{9D8B030D-6E8A-4147-A177-3AD203B41FA5}">
                      <a16:colId xmlns:a16="http://schemas.microsoft.com/office/drawing/2014/main" val="2637601119"/>
                    </a:ext>
                  </a:extLst>
                </a:gridCol>
                <a:gridCol w="880534">
                  <a:extLst>
                    <a:ext uri="{9D8B030D-6E8A-4147-A177-3AD203B41FA5}">
                      <a16:colId xmlns:a16="http://schemas.microsoft.com/office/drawing/2014/main" val="2529111980"/>
                    </a:ext>
                  </a:extLst>
                </a:gridCol>
                <a:gridCol w="971802">
                  <a:extLst>
                    <a:ext uri="{9D8B030D-6E8A-4147-A177-3AD203B41FA5}">
                      <a16:colId xmlns:a16="http://schemas.microsoft.com/office/drawing/2014/main" val="4018262636"/>
                    </a:ext>
                  </a:extLst>
                </a:gridCol>
                <a:gridCol w="893572">
                  <a:extLst>
                    <a:ext uri="{9D8B030D-6E8A-4147-A177-3AD203B41FA5}">
                      <a16:colId xmlns:a16="http://schemas.microsoft.com/office/drawing/2014/main" val="1516277711"/>
                    </a:ext>
                  </a:extLst>
                </a:gridCol>
              </a:tblGrid>
              <a:tr h="340616">
                <a:tc rowSpan="2" gridSpan="2">
                  <a:txBody>
                    <a:bodyPr/>
                    <a:lstStyle/>
                    <a:p>
                      <a:pPr marL="0" marR="0" algn="ctr" eaLnBrk="0" hangingPunct="0">
                        <a:lnSpc>
                          <a:spcPct val="100000"/>
                        </a:lnSpc>
                        <a:spcBef>
                          <a:spcPts val="0"/>
                        </a:spcBef>
                        <a:spcAft>
                          <a:spcPts val="1200"/>
                        </a:spcAft>
                      </a:pPr>
                      <a:r>
                        <a:rPr lang="zh-TW" sz="2000" b="1" kern="100" spc="0" dirty="0">
                          <a:effectLst/>
                        </a:rPr>
                        <a:t>年度</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rowSpan="2" hMerge="1">
                  <a:txBody>
                    <a:bodyPr/>
                    <a:lstStyle/>
                    <a:p>
                      <a:pPr marL="0" marR="0" algn="ctr" eaLnBrk="0" hangingPunct="0">
                        <a:lnSpc>
                          <a:spcPct val="100000"/>
                        </a:lnSpc>
                        <a:spcBef>
                          <a:spcPts val="0"/>
                        </a:spcBef>
                        <a:spcAft>
                          <a:spcPts val="1200"/>
                        </a:spcAft>
                      </a:pPr>
                      <a:endParaRPr lang="zh-TW" sz="20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rowSpan="2">
                  <a:txBody>
                    <a:bodyPr/>
                    <a:lstStyle/>
                    <a:p>
                      <a:pPr marL="0" marR="0" algn="ctr" eaLnBrk="0" hangingPunct="0">
                        <a:lnSpc>
                          <a:spcPct val="100000"/>
                        </a:lnSpc>
                        <a:spcBef>
                          <a:spcPts val="0"/>
                        </a:spcBef>
                        <a:spcAft>
                          <a:spcPts val="1200"/>
                        </a:spcAft>
                      </a:pPr>
                      <a:r>
                        <a:rPr lang="en-US" altLang="zh-TW" sz="2000" b="1" kern="100" spc="-150" dirty="0" smtClean="0">
                          <a:solidFill>
                            <a:srgbClr val="FF0000"/>
                          </a:solidFill>
                          <a:effectLst/>
                        </a:rPr>
                        <a:t>CPI</a:t>
                      </a:r>
                      <a:r>
                        <a:rPr lang="en-US" sz="2000" b="1" kern="100" spc="-150" dirty="0">
                          <a:solidFill>
                            <a:srgbClr val="FF0000"/>
                          </a:solidFill>
                          <a:effectLst/>
                        </a:rPr>
                        <a:t/>
                      </a:r>
                      <a:br>
                        <a:rPr lang="en-US" sz="2000" b="1" kern="100" spc="-150" dirty="0">
                          <a:solidFill>
                            <a:srgbClr val="FF0000"/>
                          </a:solidFill>
                          <a:effectLst/>
                        </a:rPr>
                      </a:br>
                      <a:r>
                        <a:rPr lang="zh-TW" sz="2000" b="1" kern="100" spc="-150" dirty="0">
                          <a:solidFill>
                            <a:srgbClr val="FF0000"/>
                          </a:solidFill>
                          <a:effectLst/>
                        </a:rPr>
                        <a:t>年</a:t>
                      </a:r>
                      <a:r>
                        <a:rPr lang="zh-TW" sz="2000" b="1" kern="100" spc="-150" dirty="0" smtClean="0">
                          <a:solidFill>
                            <a:srgbClr val="FF0000"/>
                          </a:solidFill>
                          <a:effectLst/>
                        </a:rPr>
                        <a:t>增</a:t>
                      </a:r>
                      <a:r>
                        <a:rPr lang="zh-TW" altLang="en-US" sz="2000" b="1" kern="100" spc="-150" dirty="0" smtClean="0">
                          <a:solidFill>
                            <a:srgbClr val="FF0000"/>
                          </a:solidFill>
                          <a:effectLst/>
                        </a:rPr>
                        <a:t>率</a:t>
                      </a:r>
                      <a:r>
                        <a:rPr lang="en-US" sz="2000" b="1" kern="100" spc="-150" dirty="0" smtClean="0">
                          <a:solidFill>
                            <a:srgbClr val="FF0000"/>
                          </a:solidFill>
                          <a:effectLst/>
                        </a:rPr>
                        <a:t>(%)</a:t>
                      </a:r>
                      <a:endParaRPr lang="zh-TW" sz="2000" b="1" kern="100" spc="-15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gridSpan="2">
                  <a:txBody>
                    <a:bodyPr/>
                    <a:lstStyle/>
                    <a:p>
                      <a:pPr marL="0" marR="0" algn="ctr" eaLnBrk="0" hangingPunct="0">
                        <a:lnSpc>
                          <a:spcPct val="100000"/>
                        </a:lnSpc>
                        <a:spcBef>
                          <a:spcPts val="0"/>
                        </a:spcBef>
                        <a:spcAft>
                          <a:spcPts val="1200"/>
                        </a:spcAft>
                      </a:pPr>
                      <a:r>
                        <a:rPr lang="zh-TW" sz="2000" b="1" kern="100" spc="-300" dirty="0">
                          <a:effectLst/>
                        </a:rPr>
                        <a:t>小型車、大型</a:t>
                      </a:r>
                      <a:r>
                        <a:rPr lang="zh-TW" sz="2000" b="1" kern="100" spc="-300" dirty="0" smtClean="0">
                          <a:effectLst/>
                        </a:rPr>
                        <a:t>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1200"/>
                        </a:spcAft>
                      </a:pPr>
                      <a:r>
                        <a:rPr lang="zh-TW" sz="2000" b="1" kern="100" spc="-300" dirty="0">
                          <a:effectLst/>
                        </a:rPr>
                        <a:t>普通重型機車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1200"/>
                        </a:spcAft>
                      </a:pPr>
                      <a:r>
                        <a:rPr lang="zh-TW" sz="2000" b="1" kern="100" spc="-300" dirty="0">
                          <a:effectLst/>
                        </a:rPr>
                        <a:t>大型重型機車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lvl="0" indent="0" algn="ctr" defTabSz="914400" rtl="0" eaLnBrk="0" fontAlgn="auto" latinLnBrk="0" hangingPunct="0">
                        <a:lnSpc>
                          <a:spcPct val="100000"/>
                        </a:lnSpc>
                        <a:spcBef>
                          <a:spcPts val="0"/>
                        </a:spcBef>
                        <a:spcAft>
                          <a:spcPts val="1200"/>
                        </a:spcAft>
                        <a:buClrTx/>
                        <a:buSzTx/>
                        <a:buFontTx/>
                        <a:buNone/>
                        <a:tabLst/>
                        <a:defRPr/>
                      </a:pPr>
                      <a:r>
                        <a:rPr kumimoji="0" lang="zh-TW" altLang="en-US" sz="2000" b="1" i="0" u="none" strike="noStrike" kern="100" cap="none" spc="-300" normalizeH="0" baseline="0" noProof="0" dirty="0" smtClean="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小型車逕升大客車</a:t>
                      </a:r>
                      <a:endParaRPr kumimoji="0" lang="zh-TW" altLang="zh-TW" sz="2000" b="1" i="0" u="none" strike="noStrike" kern="100" cap="none" spc="-30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0" fontAlgn="auto" latinLnBrk="0" hangingPunct="0">
                        <a:lnSpc>
                          <a:spcPct val="100000"/>
                        </a:lnSpc>
                        <a:spcBef>
                          <a:spcPts val="0"/>
                        </a:spcBef>
                        <a:spcAft>
                          <a:spcPts val="1200"/>
                        </a:spcAft>
                        <a:buClrTx/>
                        <a:buSzTx/>
                        <a:buFontTx/>
                        <a:buNone/>
                        <a:tabLst/>
                        <a:defRPr/>
                      </a:pPr>
                      <a:endParaRPr kumimoji="0" lang="zh-TW" altLang="zh-TW" sz="2000" b="1" i="0" u="none" strike="noStrike" kern="100" cap="none" spc="-30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8633522"/>
                  </a:ext>
                </a:extLst>
              </a:tr>
              <a:tr h="583673">
                <a:tc gridSpan="2" vMerge="1">
                  <a:txBody>
                    <a:bodyPr/>
                    <a:lstStyle/>
                    <a:p>
                      <a:endParaRPr lang="zh-TW" altLang="en-US"/>
                    </a:p>
                  </a:txBody>
                  <a:tcPr/>
                </a:tc>
                <a:tc hMerge="1" vMerge="1">
                  <a:txBody>
                    <a:bodyPr/>
                    <a:lstStyle/>
                    <a:p>
                      <a:endParaRPr lang="zh-TW" altLang="en-US"/>
                    </a:p>
                  </a:txBody>
                  <a:tcPr/>
                </a:tc>
                <a:tc v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8771223"/>
                  </a:ext>
                </a:extLst>
              </a:tr>
              <a:tr h="340616">
                <a:tc gridSpan="2">
                  <a:txBody>
                    <a:bodyPr/>
                    <a:lstStyle/>
                    <a:p>
                      <a:pPr marL="0" marR="0" algn="ctr" eaLnBrk="0" hangingPunct="0">
                        <a:lnSpc>
                          <a:spcPct val="100000"/>
                        </a:lnSpc>
                        <a:spcBef>
                          <a:spcPts val="0"/>
                        </a:spcBef>
                        <a:spcAft>
                          <a:spcPts val="1200"/>
                        </a:spcAft>
                      </a:pPr>
                      <a:r>
                        <a:rPr lang="en-US" sz="2000" b="1" kern="100" spc="0" dirty="0" smtClean="0">
                          <a:effectLst/>
                        </a:rPr>
                        <a:t>95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hMerge="1">
                  <a:txBody>
                    <a:bodyPr/>
                    <a:lstStyle/>
                    <a:p>
                      <a:pPr marL="0" marR="0" algn="ctr" eaLnBrk="0" hangingPunct="0">
                        <a:lnSpc>
                          <a:spcPct val="100000"/>
                        </a:lnSpc>
                        <a:spcBef>
                          <a:spcPts val="0"/>
                        </a:spcBef>
                        <a:spcAft>
                          <a:spcPts val="1200"/>
                        </a:spcAft>
                      </a:pPr>
                      <a:endParaRPr lang="zh-TW" sz="20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8,000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13,000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2,800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3,700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5,600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7,500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altLang="zh-TW" sz="2000" b="1" kern="100" spc="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8,000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altLang="zh-TW" sz="2000" b="1" kern="100" spc="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14,500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1638466"/>
                  </a:ext>
                </a:extLst>
              </a:tr>
              <a:tr h="340616">
                <a:tc gridSpan="11">
                  <a:txBody>
                    <a:bodyPr/>
                    <a:lstStyle/>
                    <a:p>
                      <a:pPr marL="0" marR="0" algn="ctr" eaLnBrk="0" hangingPunct="0">
                        <a:lnSpc>
                          <a:spcPct val="100000"/>
                        </a:lnSpc>
                        <a:spcBef>
                          <a:spcPts val="0"/>
                        </a:spcBef>
                        <a:spcAft>
                          <a:spcPts val="1200"/>
                        </a:spcAft>
                      </a:pPr>
                      <a:r>
                        <a:rPr lang="en-US" altLang="zh-TW" sz="2000" b="1" kern="100" spc="0" dirty="0" smtClean="0">
                          <a:effectLst/>
                        </a:rPr>
                        <a:t>96</a:t>
                      </a:r>
                      <a:r>
                        <a:rPr lang="zh-TW" altLang="en-US" sz="2000" b="1" kern="100" spc="0" dirty="0" smtClean="0">
                          <a:effectLst/>
                        </a:rPr>
                        <a:t>至</a:t>
                      </a:r>
                      <a:r>
                        <a:rPr lang="en-US" altLang="zh-TW" sz="2000" b="1" kern="100" spc="0" dirty="0" smtClean="0">
                          <a:effectLst/>
                        </a:rPr>
                        <a:t>104</a:t>
                      </a:r>
                      <a:r>
                        <a:rPr lang="zh-TW" altLang="en-US" sz="2000" b="1" kern="100" spc="0" dirty="0" smtClean="0">
                          <a:effectLst/>
                        </a:rPr>
                        <a:t>略</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hMerge="1">
                  <a:txBody>
                    <a:bodyPr/>
                    <a:lstStyle/>
                    <a:p>
                      <a:pPr marL="0" marR="394970" algn="r" eaLnBrk="0" hangingPunct="0">
                        <a:lnSpc>
                          <a:spcPct val="100000"/>
                        </a:lnSpc>
                        <a:spcBef>
                          <a:spcPts val="0"/>
                        </a:spcBef>
                        <a:spcAft>
                          <a:spcPts val="1200"/>
                        </a:spcAft>
                      </a:pPr>
                      <a:endParaRPr lang="zh-TW" sz="16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hMerge="1">
                  <a:txBody>
                    <a:bodyPr/>
                    <a:lstStyle/>
                    <a:p>
                      <a:endParaRPr lang="zh-TW" altLang="en-US"/>
                    </a:p>
                  </a:txBody>
                  <a:tcPr/>
                </a:tc>
                <a:tc hMerge="1">
                  <a:txBody>
                    <a:bodyPr/>
                    <a:lstStyle/>
                    <a:p>
                      <a:endParaRPr lang="zh-TW" altLang="en-US"/>
                    </a:p>
                  </a:txBody>
                  <a:tcPr/>
                </a:tc>
                <a:tc hMerge="1">
                  <a:txBody>
                    <a:bodyPr/>
                    <a:lstStyle/>
                    <a:p>
                      <a:pPr marL="0" marR="0" algn="ctr" eaLnBrk="0" hangingPunct="0">
                        <a:lnSpc>
                          <a:spcPct val="100000"/>
                        </a:lnSpc>
                        <a:spcBef>
                          <a:spcPts val="0"/>
                        </a:spcBef>
                        <a:spcAft>
                          <a:spcPts val="1200"/>
                        </a:spcAft>
                      </a:pPr>
                      <a:endParaRPr lang="zh-TW" sz="16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hMerge="1">
                  <a:txBody>
                    <a:bodyPr/>
                    <a:lstStyle/>
                    <a:p>
                      <a:pPr marL="0" marR="0" algn="ctr" eaLnBrk="0" hangingPunct="0">
                        <a:lnSpc>
                          <a:spcPct val="100000"/>
                        </a:lnSpc>
                        <a:spcBef>
                          <a:spcPts val="0"/>
                        </a:spcBef>
                        <a:spcAft>
                          <a:spcPts val="1200"/>
                        </a:spcAft>
                      </a:pPr>
                      <a:endParaRPr lang="zh-TW" sz="16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hMerge="1">
                  <a:txBody>
                    <a:bodyPr/>
                    <a:lstStyle/>
                    <a:p>
                      <a:pPr marL="0" marR="0" algn="ctr" eaLnBrk="0" hangingPunct="0">
                        <a:lnSpc>
                          <a:spcPct val="100000"/>
                        </a:lnSpc>
                        <a:spcBef>
                          <a:spcPts val="0"/>
                        </a:spcBef>
                        <a:spcAft>
                          <a:spcPts val="1200"/>
                        </a:spcAft>
                      </a:pPr>
                      <a:endParaRPr lang="zh-TW" sz="16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hMerge="1">
                  <a:txBody>
                    <a:bodyPr/>
                    <a:lstStyle/>
                    <a:p>
                      <a:pPr marL="0" marR="0" algn="ctr" eaLnBrk="0" hangingPunct="0">
                        <a:lnSpc>
                          <a:spcPct val="100000"/>
                        </a:lnSpc>
                        <a:spcBef>
                          <a:spcPts val="0"/>
                        </a:spcBef>
                        <a:spcAft>
                          <a:spcPts val="1200"/>
                        </a:spcAft>
                      </a:pPr>
                      <a:endParaRPr lang="zh-TW" sz="16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hMerge="1">
                  <a:txBody>
                    <a:bodyPr/>
                    <a:lstStyle/>
                    <a:p>
                      <a:pPr marL="0" marR="0" algn="ctr" eaLnBrk="0" hangingPunct="0">
                        <a:lnSpc>
                          <a:spcPct val="100000"/>
                        </a:lnSpc>
                        <a:spcBef>
                          <a:spcPts val="0"/>
                        </a:spcBef>
                        <a:spcAft>
                          <a:spcPts val="1200"/>
                        </a:spcAft>
                      </a:pPr>
                      <a:endParaRPr lang="zh-TW" sz="16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hMerge="1">
                  <a:txBody>
                    <a:bodyPr/>
                    <a:lstStyle/>
                    <a:p>
                      <a:pPr marL="0" marR="0" algn="ctr" eaLnBrk="0" hangingPunct="0">
                        <a:lnSpc>
                          <a:spcPct val="100000"/>
                        </a:lnSpc>
                        <a:spcBef>
                          <a:spcPts val="0"/>
                        </a:spcBef>
                        <a:spcAft>
                          <a:spcPts val="1200"/>
                        </a:spcAft>
                      </a:pP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hMerge="1">
                  <a:txBody>
                    <a:bodyPr/>
                    <a:lstStyle/>
                    <a:p>
                      <a:pPr marL="0" marR="0" algn="ctr" eaLnBrk="0" hangingPunct="0">
                        <a:lnSpc>
                          <a:spcPct val="100000"/>
                        </a:lnSpc>
                        <a:spcBef>
                          <a:spcPts val="0"/>
                        </a:spcBef>
                        <a:spcAft>
                          <a:spcPts val="1200"/>
                        </a:spcAft>
                      </a:pP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extLst>
                  <a:ext uri="{0D108BD9-81ED-4DB2-BD59-A6C34878D82A}">
                    <a16:rowId xmlns:a16="http://schemas.microsoft.com/office/drawing/2014/main" val="2843289114"/>
                  </a:ext>
                </a:extLst>
              </a:tr>
              <a:tr h="340616">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105</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marL="0" marR="0" algn="ctr" defTabSz="914400" rtl="0" eaLnBrk="0" latinLnBrk="0" hangingPunct="0">
                        <a:lnSpc>
                          <a:spcPct val="100000"/>
                        </a:lnSpc>
                        <a:spcBef>
                          <a:spcPts val="0"/>
                        </a:spcBef>
                        <a:spcAft>
                          <a:spcPts val="1200"/>
                        </a:spcAft>
                      </a:pPr>
                      <a:r>
                        <a:rPr lang="en-US" sz="2000" b="1" kern="100" spc="0" dirty="0" smtClean="0">
                          <a:solidFill>
                            <a:srgbClr val="FF0000"/>
                          </a:solidFill>
                          <a:effectLst/>
                          <a:latin typeface="+mn-lt"/>
                          <a:ea typeface="+mn-ea"/>
                          <a:cs typeface="+mn-cs"/>
                        </a:rPr>
                        <a:t>1.40</a:t>
                      </a:r>
                      <a:endParaRPr lang="zh-TW" sz="2000" b="1" kern="100" spc="-300" dirty="0">
                        <a:solidFill>
                          <a:srgbClr val="FF0000"/>
                        </a:solidFill>
                        <a:effectLst/>
                        <a:latin typeface="+mn-lt"/>
                        <a:ea typeface="+mn-ea"/>
                        <a:cs typeface="+mn-cs"/>
                      </a:endParaRPr>
                    </a:p>
                  </a:txBody>
                  <a:tcPr marL="63865" marR="63865" marT="0" marB="0" anchor="ctr">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8,994</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14,616</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3,148</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4,160</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6,296</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8,432</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8,994</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defTabSz="914400" rtl="0" eaLnBrk="0" fontAlgn="ctr" latinLnBrk="0" hangingPunct="0">
                        <a:lnSpc>
                          <a:spcPct val="100000"/>
                        </a:lnSpc>
                        <a:spcBef>
                          <a:spcPts val="0"/>
                        </a:spcBef>
                        <a:spcAft>
                          <a:spcPts val="1200"/>
                        </a:spcAft>
                      </a:pPr>
                      <a:r>
                        <a:rPr lang="en-US" altLang="zh-TW" sz="2000" b="1" kern="100" spc="0" dirty="0">
                          <a:solidFill>
                            <a:srgbClr val="FF0000"/>
                          </a:solidFill>
                          <a:effectLst/>
                          <a:latin typeface="+mn-lt"/>
                          <a:ea typeface="+mn-ea"/>
                          <a:cs typeface="+mn-cs"/>
                        </a:rPr>
                        <a:t>16,302</a:t>
                      </a:r>
                    </a:p>
                  </a:txBody>
                  <a:tcPr marL="7620" marR="7620" marT="7620" marB="0" anchor="ctr">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27660160"/>
                  </a:ext>
                </a:extLst>
              </a:tr>
              <a:tr h="340616">
                <a:tc>
                  <a:txBody>
                    <a:bodyPr/>
                    <a:lstStyle/>
                    <a:p>
                      <a:pPr marL="0" marR="0" algn="ctr" eaLnBrk="0" hangingPunct="0">
                        <a:lnSpc>
                          <a:spcPct val="100000"/>
                        </a:lnSpc>
                        <a:spcBef>
                          <a:spcPts val="0"/>
                        </a:spcBef>
                        <a:spcAft>
                          <a:spcPts val="1200"/>
                        </a:spcAft>
                      </a:pPr>
                      <a:r>
                        <a:rPr lang="en-US" sz="2000" b="1" kern="100" spc="0" dirty="0">
                          <a:effectLst/>
                        </a:rPr>
                        <a:t>106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gridSpan="2">
                  <a:txBody>
                    <a:bodyPr/>
                    <a:lstStyle/>
                    <a:p>
                      <a:pPr marL="0" marR="0" algn="ctr" defTabSz="914400" rtl="0" eaLnBrk="0" latinLnBrk="0" hangingPunct="0">
                        <a:lnSpc>
                          <a:spcPct val="100000"/>
                        </a:lnSpc>
                        <a:spcBef>
                          <a:spcPts val="0"/>
                        </a:spcBef>
                        <a:spcAft>
                          <a:spcPts val="1200"/>
                        </a:spcAft>
                      </a:pPr>
                      <a:r>
                        <a:rPr lang="en-US" sz="2000" b="1" kern="100" spc="0" dirty="0">
                          <a:solidFill>
                            <a:schemeClr val="tx1"/>
                          </a:solidFill>
                          <a:effectLst/>
                          <a:latin typeface="+mn-lt"/>
                          <a:ea typeface="+mn-ea"/>
                          <a:cs typeface="+mn-cs"/>
                        </a:rPr>
                        <a:t>1.29</a:t>
                      </a:r>
                      <a:endParaRPr lang="zh-TW" sz="2000" b="1" kern="100" spc="0" dirty="0">
                        <a:solidFill>
                          <a:schemeClr val="tx1"/>
                        </a:solidFill>
                        <a:effectLst/>
                        <a:latin typeface="+mn-lt"/>
                        <a:ea typeface="+mn-ea"/>
                        <a:cs typeface="+mn-cs"/>
                      </a:endParaRPr>
                    </a:p>
                  </a:txBody>
                  <a:tcPr marL="63865" marR="63865" marT="0" marB="0" anchor="ctr">
                    <a:lnT w="12700" cap="flat" cmpd="sng" algn="ctr">
                      <a:solidFill>
                        <a:schemeClr val="tx1"/>
                      </a:solidFill>
                      <a:prstDash val="solid"/>
                      <a:round/>
                      <a:headEnd type="none" w="med" len="med"/>
                      <a:tailEnd type="none" w="med" len="med"/>
                    </a:lnT>
                  </a:tcPr>
                </a:tc>
                <a:tc h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en-US" sz="2000" b="1" kern="100" spc="0" dirty="0">
                          <a:effectLst/>
                        </a:rPr>
                        <a:t>9,111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14,805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3,189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4,214</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6,378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8,541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9,111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defTabSz="914400" rtl="0" eaLnBrk="0" fontAlgn="ctr" latinLnBrk="0" hangingPunct="0">
                        <a:lnSpc>
                          <a:spcPct val="100000"/>
                        </a:lnSpc>
                        <a:spcBef>
                          <a:spcPts val="0"/>
                        </a:spcBef>
                        <a:spcAft>
                          <a:spcPts val="1200"/>
                        </a:spcAft>
                      </a:pPr>
                      <a:r>
                        <a:rPr lang="en-US" altLang="zh-TW" sz="2000" b="1" kern="100" spc="0" dirty="0">
                          <a:solidFill>
                            <a:schemeClr val="tx1"/>
                          </a:solidFill>
                          <a:effectLst/>
                          <a:latin typeface="+mn-lt"/>
                          <a:ea typeface="+mn-ea"/>
                          <a:cs typeface="+mn-cs"/>
                        </a:rPr>
                        <a:t>16,513</a:t>
                      </a: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74329364"/>
                  </a:ext>
                </a:extLst>
              </a:tr>
              <a:tr h="340616">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107</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gridSpan="2">
                  <a:txBody>
                    <a:bodyPr/>
                    <a:lstStyle/>
                    <a:p>
                      <a:pPr marL="0" marR="0" algn="ctr" defTabSz="914400" rtl="0" eaLnBrk="0" latinLnBrk="0" hangingPunct="0">
                        <a:lnSpc>
                          <a:spcPct val="100000"/>
                        </a:lnSpc>
                        <a:spcBef>
                          <a:spcPts val="0"/>
                        </a:spcBef>
                        <a:spcAft>
                          <a:spcPts val="1200"/>
                        </a:spcAft>
                      </a:pPr>
                      <a:r>
                        <a:rPr lang="en-US" sz="2000" b="1" kern="100" spc="0" dirty="0">
                          <a:solidFill>
                            <a:srgbClr val="FF0000"/>
                          </a:solidFill>
                          <a:effectLst/>
                          <a:latin typeface="+mn-lt"/>
                          <a:ea typeface="+mn-ea"/>
                          <a:cs typeface="+mn-cs"/>
                        </a:rPr>
                        <a:t>1.24</a:t>
                      </a:r>
                      <a:endParaRPr lang="zh-TW" sz="2000" b="1" kern="100" spc="0" dirty="0">
                        <a:solidFill>
                          <a:srgbClr val="FF0000"/>
                        </a:solidFill>
                        <a:effectLst/>
                        <a:latin typeface="+mn-lt"/>
                        <a:ea typeface="+mn-ea"/>
                        <a:cs typeface="+mn-cs"/>
                      </a:endParaRPr>
                    </a:p>
                  </a:txBody>
                  <a:tcPr marL="63865" marR="63865" marT="0" marB="0" anchor="ctr">
                    <a:solidFill>
                      <a:schemeClr val="bg1">
                        <a:lumMod val="85000"/>
                      </a:schemeClr>
                    </a:solidFill>
                  </a:tcPr>
                </a:tc>
                <a:tc h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9,224</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14,989</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3,228</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4,266</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6,457</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8,647</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9,224</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defTabSz="914400" rtl="0" eaLnBrk="0" fontAlgn="ctr" latinLnBrk="0" hangingPunct="0">
                        <a:lnSpc>
                          <a:spcPct val="100000"/>
                        </a:lnSpc>
                        <a:spcBef>
                          <a:spcPts val="0"/>
                        </a:spcBef>
                        <a:spcAft>
                          <a:spcPts val="1200"/>
                        </a:spcAft>
                      </a:pPr>
                      <a:r>
                        <a:rPr lang="en-US" altLang="zh-TW" sz="2000" b="1" kern="100" spc="0" dirty="0">
                          <a:solidFill>
                            <a:srgbClr val="FF0000"/>
                          </a:solidFill>
                          <a:effectLst/>
                          <a:latin typeface="+mn-lt"/>
                          <a:ea typeface="+mn-ea"/>
                          <a:cs typeface="+mn-cs"/>
                        </a:rPr>
                        <a:t>16,718</a:t>
                      </a:r>
                    </a:p>
                  </a:txBody>
                  <a:tcPr marL="7620" marR="7620" marT="7620" marB="0" anchor="ctr">
                    <a:solidFill>
                      <a:schemeClr val="bg1">
                        <a:lumMod val="85000"/>
                      </a:schemeClr>
                    </a:solidFill>
                  </a:tcPr>
                </a:tc>
                <a:extLst>
                  <a:ext uri="{0D108BD9-81ED-4DB2-BD59-A6C34878D82A}">
                    <a16:rowId xmlns:a16="http://schemas.microsoft.com/office/drawing/2014/main" val="2686887094"/>
                  </a:ext>
                </a:extLst>
              </a:tr>
              <a:tr h="340616">
                <a:tc>
                  <a:txBody>
                    <a:bodyPr/>
                    <a:lstStyle/>
                    <a:p>
                      <a:pPr marL="0" marR="0" algn="ctr" eaLnBrk="0" hangingPunct="0">
                        <a:lnSpc>
                          <a:spcPct val="100000"/>
                        </a:lnSpc>
                        <a:spcBef>
                          <a:spcPts val="0"/>
                        </a:spcBef>
                        <a:spcAft>
                          <a:spcPts val="1200"/>
                        </a:spcAft>
                      </a:pPr>
                      <a:r>
                        <a:rPr lang="en-US" sz="2000" b="1" kern="100" spc="0" dirty="0">
                          <a:effectLst/>
                        </a:rPr>
                        <a:t>108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gridSpan="2">
                  <a:txBody>
                    <a:bodyPr/>
                    <a:lstStyle/>
                    <a:p>
                      <a:pPr marL="0" marR="0" algn="ctr" defTabSz="914400" rtl="0" eaLnBrk="0" latinLnBrk="0" hangingPunct="0">
                        <a:lnSpc>
                          <a:spcPct val="100000"/>
                        </a:lnSpc>
                        <a:spcBef>
                          <a:spcPts val="0"/>
                        </a:spcBef>
                        <a:spcAft>
                          <a:spcPts val="1200"/>
                        </a:spcAft>
                      </a:pPr>
                      <a:r>
                        <a:rPr lang="en-US" sz="2000" b="1" kern="100" spc="0" dirty="0">
                          <a:solidFill>
                            <a:schemeClr val="tx1"/>
                          </a:solidFill>
                          <a:effectLst/>
                          <a:latin typeface="+mn-lt"/>
                          <a:ea typeface="+mn-ea"/>
                          <a:cs typeface="+mn-cs"/>
                        </a:rPr>
                        <a:t>1.22</a:t>
                      </a:r>
                      <a:endParaRPr lang="zh-TW" sz="2000" b="1" kern="100" spc="0" dirty="0">
                        <a:solidFill>
                          <a:schemeClr val="tx1"/>
                        </a:solidFill>
                        <a:effectLst/>
                        <a:latin typeface="+mn-lt"/>
                        <a:ea typeface="+mn-ea"/>
                        <a:cs typeface="+mn-cs"/>
                      </a:endParaRPr>
                    </a:p>
                  </a:txBody>
                  <a:tcPr marL="63865" marR="63865" marT="0" marB="0" anchor="ctr"/>
                </a:tc>
                <a:tc h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en-US" sz="2000" b="1" kern="100" spc="0" dirty="0">
                          <a:effectLst/>
                        </a:rPr>
                        <a:t>9,336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15,171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a:effectLst/>
                        </a:rPr>
                        <a:t>3,268</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a:effectLst/>
                        </a:rPr>
                        <a:t>4,318</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6,535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8,752</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9,336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defTabSz="914400" rtl="0" eaLnBrk="0" fontAlgn="ctr" latinLnBrk="0" hangingPunct="0">
                        <a:lnSpc>
                          <a:spcPct val="100000"/>
                        </a:lnSpc>
                        <a:spcBef>
                          <a:spcPts val="0"/>
                        </a:spcBef>
                        <a:spcAft>
                          <a:spcPts val="1200"/>
                        </a:spcAft>
                      </a:pPr>
                      <a:r>
                        <a:rPr lang="en-US" altLang="zh-TW" sz="2000" b="1" kern="100" spc="0" dirty="0">
                          <a:solidFill>
                            <a:schemeClr val="tx1"/>
                          </a:solidFill>
                          <a:effectLst/>
                          <a:latin typeface="+mn-lt"/>
                          <a:ea typeface="+mn-ea"/>
                          <a:cs typeface="+mn-cs"/>
                        </a:rPr>
                        <a:t>16,921</a:t>
                      </a:r>
                    </a:p>
                  </a:txBody>
                  <a:tcPr marL="7620" marR="7620" marT="7620" marB="0" anchor="ctr"/>
                </a:tc>
                <a:extLst>
                  <a:ext uri="{0D108BD9-81ED-4DB2-BD59-A6C34878D82A}">
                    <a16:rowId xmlns:a16="http://schemas.microsoft.com/office/drawing/2014/main" val="2250890381"/>
                  </a:ext>
                </a:extLst>
              </a:tr>
              <a:tr h="340616">
                <a:tc>
                  <a:txBody>
                    <a:bodyPr/>
                    <a:lstStyle/>
                    <a:p>
                      <a:pPr marL="0" marR="0" algn="ctr" eaLnBrk="0" hangingPunct="0">
                        <a:lnSpc>
                          <a:spcPct val="100000"/>
                        </a:lnSpc>
                        <a:spcBef>
                          <a:spcPts val="0"/>
                        </a:spcBef>
                        <a:spcAft>
                          <a:spcPts val="1200"/>
                        </a:spcAft>
                      </a:pPr>
                      <a:r>
                        <a:rPr lang="en-US" sz="2000" b="1" kern="100" spc="0" dirty="0">
                          <a:effectLst/>
                        </a:rPr>
                        <a:t>109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gridSpan="2">
                  <a:txBody>
                    <a:bodyPr/>
                    <a:lstStyle/>
                    <a:p>
                      <a:pPr marL="0" marR="0" algn="ctr" defTabSz="914400" rtl="0" eaLnBrk="0" latinLnBrk="0" hangingPunct="0">
                        <a:lnSpc>
                          <a:spcPct val="100000"/>
                        </a:lnSpc>
                        <a:spcBef>
                          <a:spcPts val="0"/>
                        </a:spcBef>
                        <a:spcAft>
                          <a:spcPts val="1200"/>
                        </a:spcAft>
                      </a:pPr>
                      <a:r>
                        <a:rPr lang="en-US" sz="2000" b="1" kern="100" spc="0" dirty="0">
                          <a:solidFill>
                            <a:schemeClr val="tx1"/>
                          </a:solidFill>
                          <a:effectLst/>
                          <a:latin typeface="+mn-lt"/>
                          <a:ea typeface="+mn-ea"/>
                          <a:cs typeface="+mn-cs"/>
                        </a:rPr>
                        <a:t>1.20</a:t>
                      </a:r>
                      <a:endParaRPr lang="zh-TW" sz="2000" b="1" kern="100" spc="0" dirty="0">
                        <a:solidFill>
                          <a:schemeClr val="tx1"/>
                        </a:solidFill>
                        <a:effectLst/>
                        <a:latin typeface="+mn-lt"/>
                        <a:ea typeface="+mn-ea"/>
                        <a:cs typeface="+mn-cs"/>
                      </a:endParaRPr>
                    </a:p>
                  </a:txBody>
                  <a:tcPr marL="63865" marR="63865" marT="0" marB="0" anchor="ctr">
                    <a:solidFill>
                      <a:schemeClr val="bg1">
                        <a:lumMod val="85000"/>
                      </a:schemeClr>
                    </a:solidFill>
                  </a:tcPr>
                </a:tc>
                <a:tc h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en-US" sz="2000" b="1" kern="100" spc="0" dirty="0">
                          <a:effectLst/>
                        </a:rPr>
                        <a:t>9,448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15,353</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3,307</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4,370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6,614</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8,858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9,448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defTabSz="914400" rtl="0" eaLnBrk="0" fontAlgn="ctr" latinLnBrk="0" hangingPunct="0">
                        <a:lnSpc>
                          <a:spcPct val="100000"/>
                        </a:lnSpc>
                        <a:spcBef>
                          <a:spcPts val="0"/>
                        </a:spcBef>
                        <a:spcAft>
                          <a:spcPts val="1200"/>
                        </a:spcAft>
                      </a:pPr>
                      <a:r>
                        <a:rPr lang="en-US" altLang="zh-TW" sz="2000" b="1" kern="100" spc="0" dirty="0">
                          <a:solidFill>
                            <a:schemeClr val="tx1"/>
                          </a:solidFill>
                          <a:effectLst/>
                          <a:latin typeface="+mn-lt"/>
                          <a:ea typeface="+mn-ea"/>
                          <a:cs typeface="+mn-cs"/>
                        </a:rPr>
                        <a:t>17,125</a:t>
                      </a:r>
                    </a:p>
                  </a:txBody>
                  <a:tcPr marL="7620" marR="7620" marT="7620" marB="0" anchor="ctr">
                    <a:solidFill>
                      <a:schemeClr val="bg1">
                        <a:lumMod val="85000"/>
                      </a:schemeClr>
                    </a:solidFill>
                  </a:tcPr>
                </a:tc>
                <a:extLst>
                  <a:ext uri="{0D108BD9-81ED-4DB2-BD59-A6C34878D82A}">
                    <a16:rowId xmlns:a16="http://schemas.microsoft.com/office/drawing/2014/main" val="8650613"/>
                  </a:ext>
                </a:extLst>
              </a:tr>
              <a:tr h="340616">
                <a:tc>
                  <a:txBody>
                    <a:bodyPr/>
                    <a:lstStyle/>
                    <a:p>
                      <a:pPr marL="0" marR="0" algn="ctr" eaLnBrk="0" hangingPunct="0">
                        <a:lnSpc>
                          <a:spcPct val="100000"/>
                        </a:lnSpc>
                        <a:spcBef>
                          <a:spcPts val="0"/>
                        </a:spcBef>
                        <a:spcAft>
                          <a:spcPts val="1200"/>
                        </a:spcAft>
                      </a:pPr>
                      <a:r>
                        <a:rPr lang="en-US" sz="2000" b="1" kern="100" spc="0" dirty="0">
                          <a:effectLst/>
                        </a:rPr>
                        <a:t>110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gridSpan="2">
                  <a:txBody>
                    <a:bodyPr/>
                    <a:lstStyle/>
                    <a:p>
                      <a:pPr marL="0" marR="0" algn="ctr" defTabSz="914400" rtl="0" eaLnBrk="0" latinLnBrk="0" hangingPunct="0">
                        <a:lnSpc>
                          <a:spcPct val="100000"/>
                        </a:lnSpc>
                        <a:spcBef>
                          <a:spcPts val="0"/>
                        </a:spcBef>
                        <a:spcAft>
                          <a:spcPts val="1200"/>
                        </a:spcAft>
                      </a:pPr>
                      <a:r>
                        <a:rPr lang="en-US" sz="2000" b="1" kern="100" spc="0" dirty="0">
                          <a:solidFill>
                            <a:schemeClr val="tx1"/>
                          </a:solidFill>
                          <a:effectLst/>
                          <a:latin typeface="+mn-lt"/>
                          <a:ea typeface="+mn-ea"/>
                          <a:cs typeface="+mn-cs"/>
                        </a:rPr>
                        <a:t>1.18</a:t>
                      </a:r>
                      <a:endParaRPr lang="zh-TW" sz="2000" b="1" kern="100" spc="0" dirty="0">
                        <a:solidFill>
                          <a:schemeClr val="tx1"/>
                        </a:solidFill>
                        <a:effectLst/>
                        <a:latin typeface="+mn-lt"/>
                        <a:ea typeface="+mn-ea"/>
                        <a:cs typeface="+mn-cs"/>
                      </a:endParaRPr>
                    </a:p>
                  </a:txBody>
                  <a:tcPr marL="63865" marR="63865" marT="0" marB="0" anchor="ctr">
                    <a:lnB w="12700" cap="flat" cmpd="sng" algn="ctr">
                      <a:solidFill>
                        <a:schemeClr val="tx1"/>
                      </a:solidFill>
                      <a:prstDash val="solid"/>
                      <a:round/>
                      <a:headEnd type="none" w="med" len="med"/>
                      <a:tailEnd type="none" w="med" len="med"/>
                    </a:lnB>
                  </a:tcPr>
                </a:tc>
                <a:tc h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en-US" sz="2000" b="1" kern="100" spc="0" dirty="0">
                          <a:effectLst/>
                        </a:rPr>
                        <a:t>9,559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en-US" sz="2000" b="1" kern="100" spc="0" dirty="0">
                          <a:effectLst/>
                        </a:rPr>
                        <a:t>15,534</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en-US" sz="2000" b="1" kern="100" spc="0" dirty="0">
                          <a:effectLst/>
                        </a:rPr>
                        <a:t>3,346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en-US" sz="2000" b="1" kern="100" spc="0" dirty="0">
                          <a:effectLst/>
                        </a:rPr>
                        <a:t>4,421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en-US" sz="2000" b="1" kern="100" spc="0" dirty="0">
                          <a:effectLst/>
                        </a:rPr>
                        <a:t>6,691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en-US" sz="2000" b="1" kern="100" spc="0" dirty="0">
                          <a:effectLst/>
                        </a:rPr>
                        <a:t>8,962</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en-US" sz="2000" b="1" kern="100" spc="0" dirty="0">
                          <a:effectLst/>
                        </a:rPr>
                        <a:t>9,559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a:txBody>
                    <a:bodyPr/>
                    <a:lstStyle/>
                    <a:p>
                      <a:pPr marL="0" marR="0" algn="ctr" defTabSz="914400" rtl="0" eaLnBrk="0" fontAlgn="ctr" latinLnBrk="0" hangingPunct="0">
                        <a:lnSpc>
                          <a:spcPct val="100000"/>
                        </a:lnSpc>
                        <a:spcBef>
                          <a:spcPts val="0"/>
                        </a:spcBef>
                        <a:spcAft>
                          <a:spcPts val="1200"/>
                        </a:spcAft>
                      </a:pPr>
                      <a:r>
                        <a:rPr lang="en-US" altLang="zh-TW" sz="2000" b="1" kern="100" spc="0" dirty="0">
                          <a:solidFill>
                            <a:schemeClr val="tx1"/>
                          </a:solidFill>
                          <a:effectLst/>
                          <a:latin typeface="+mn-lt"/>
                          <a:ea typeface="+mn-ea"/>
                          <a:cs typeface="+mn-cs"/>
                        </a:rPr>
                        <a:t>17,326</a:t>
                      </a: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7012538"/>
                  </a:ext>
                </a:extLst>
              </a:tr>
              <a:tr h="340616">
                <a:tc>
                  <a:txBody>
                    <a:bodyPr/>
                    <a:lstStyle/>
                    <a:p>
                      <a:pPr marL="0" marR="0" algn="ctr" eaLnBrk="0" hangingPunct="0">
                        <a:lnSpc>
                          <a:spcPct val="100000"/>
                        </a:lnSpc>
                        <a:spcBef>
                          <a:spcPts val="0"/>
                        </a:spcBef>
                        <a:spcAft>
                          <a:spcPts val="1200"/>
                        </a:spcAft>
                      </a:pPr>
                      <a:r>
                        <a:rPr lang="en-US" sz="2000" b="1" kern="100" spc="0" dirty="0">
                          <a:effectLst/>
                        </a:rPr>
                        <a:t>111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solidFill>
                      <a:schemeClr val="bg1">
                        <a:lumMod val="85000"/>
                      </a:schemeClr>
                    </a:solidFill>
                  </a:tcPr>
                </a:tc>
                <a:tc gridSpan="2">
                  <a:txBody>
                    <a:bodyPr/>
                    <a:lstStyle/>
                    <a:p>
                      <a:pPr marL="0" marR="0" algn="ctr" defTabSz="914400" rtl="0" eaLnBrk="0" latinLnBrk="0" hangingPunct="0">
                        <a:lnSpc>
                          <a:spcPct val="100000"/>
                        </a:lnSpc>
                        <a:spcBef>
                          <a:spcPts val="0"/>
                        </a:spcBef>
                        <a:spcAft>
                          <a:spcPts val="1200"/>
                        </a:spcAft>
                      </a:pPr>
                      <a:r>
                        <a:rPr lang="en-US" sz="2000" b="1" kern="100" spc="0" dirty="0">
                          <a:solidFill>
                            <a:schemeClr val="tx1"/>
                          </a:solidFill>
                          <a:effectLst/>
                          <a:latin typeface="+mn-lt"/>
                          <a:ea typeface="+mn-ea"/>
                          <a:cs typeface="+mn-cs"/>
                        </a:rPr>
                        <a:t>1.16</a:t>
                      </a:r>
                      <a:endParaRPr lang="zh-TW" sz="2000" b="1" kern="100" spc="0" dirty="0">
                        <a:solidFill>
                          <a:schemeClr val="tx1"/>
                        </a:solidFill>
                        <a:effectLst/>
                        <a:latin typeface="+mn-lt"/>
                        <a:ea typeface="+mn-ea"/>
                        <a:cs typeface="+mn-cs"/>
                      </a:endParaRPr>
                    </a:p>
                  </a:txBody>
                  <a:tcPr marL="63865" marR="63865" marT="0" marB="0" anchor="ctr">
                    <a:lnT w="12700" cap="flat" cmpd="sng" algn="ctr">
                      <a:solidFill>
                        <a:schemeClr val="tx1"/>
                      </a:solidFill>
                      <a:prstDash val="solid"/>
                      <a:round/>
                      <a:headEnd type="none" w="med" len="med"/>
                      <a:tailEnd type="none" w="med" len="med"/>
                    </a:lnT>
                    <a:solidFill>
                      <a:schemeClr val="bg1">
                        <a:lumMod val="85000"/>
                      </a:schemeClr>
                    </a:solidFill>
                  </a:tcPr>
                </a:tc>
                <a:tc h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en-US" sz="2000" b="1" kern="100" spc="0" dirty="0">
                          <a:effectLst/>
                        </a:rPr>
                        <a:t>9,671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15,715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3,385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4,473</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6,769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9,066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9,671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algn="ctr" defTabSz="914400" rtl="0" eaLnBrk="0" fontAlgn="ctr" latinLnBrk="0" hangingPunct="0">
                        <a:lnSpc>
                          <a:spcPct val="100000"/>
                        </a:lnSpc>
                        <a:spcBef>
                          <a:spcPts val="0"/>
                        </a:spcBef>
                        <a:spcAft>
                          <a:spcPts val="1200"/>
                        </a:spcAft>
                      </a:pPr>
                      <a:r>
                        <a:rPr lang="en-US" altLang="zh-TW" sz="2000" b="1" kern="100" spc="0" dirty="0">
                          <a:solidFill>
                            <a:schemeClr val="tx1"/>
                          </a:solidFill>
                          <a:effectLst/>
                          <a:latin typeface="+mn-lt"/>
                          <a:ea typeface="+mn-ea"/>
                          <a:cs typeface="+mn-cs"/>
                        </a:rPr>
                        <a:t>17,528</a:t>
                      </a:r>
                    </a:p>
                  </a:txBody>
                  <a:tcPr marL="7620" marR="7620" marT="7620" marB="0" anchor="ct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4154964556"/>
                  </a:ext>
                </a:extLst>
              </a:tr>
              <a:tr h="340616">
                <a:tc>
                  <a:txBody>
                    <a:bodyPr/>
                    <a:lstStyle/>
                    <a:p>
                      <a:pPr marL="0" marR="0" algn="ctr" eaLnBrk="0" hangingPunct="0">
                        <a:lnSpc>
                          <a:spcPct val="100000"/>
                        </a:lnSpc>
                        <a:spcBef>
                          <a:spcPts val="0"/>
                        </a:spcBef>
                        <a:spcAft>
                          <a:spcPts val="1200"/>
                        </a:spcAft>
                      </a:pPr>
                      <a:r>
                        <a:rPr lang="en-US" sz="2000" b="1" kern="100" spc="0">
                          <a:effectLst/>
                        </a:rPr>
                        <a:t>112</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gridSpan="2">
                  <a:txBody>
                    <a:bodyPr/>
                    <a:lstStyle/>
                    <a:p>
                      <a:pPr marL="0" marR="0" algn="ctr" defTabSz="914400" rtl="0" eaLnBrk="0" latinLnBrk="0" hangingPunct="0">
                        <a:lnSpc>
                          <a:spcPct val="100000"/>
                        </a:lnSpc>
                        <a:spcBef>
                          <a:spcPts val="0"/>
                        </a:spcBef>
                        <a:spcAft>
                          <a:spcPts val="1200"/>
                        </a:spcAft>
                      </a:pPr>
                      <a:r>
                        <a:rPr lang="en-US" sz="2000" b="1" kern="100" spc="0" dirty="0">
                          <a:solidFill>
                            <a:schemeClr val="tx1"/>
                          </a:solidFill>
                          <a:effectLst/>
                          <a:latin typeface="+mn-lt"/>
                          <a:ea typeface="+mn-ea"/>
                          <a:cs typeface="+mn-cs"/>
                        </a:rPr>
                        <a:t>1.15</a:t>
                      </a:r>
                      <a:endParaRPr lang="zh-TW" sz="2000" b="1" kern="100" spc="0" dirty="0">
                        <a:solidFill>
                          <a:schemeClr val="tx1"/>
                        </a:solidFill>
                        <a:effectLst/>
                        <a:latin typeface="+mn-lt"/>
                        <a:ea typeface="+mn-ea"/>
                        <a:cs typeface="+mn-cs"/>
                      </a:endParaRPr>
                    </a:p>
                  </a:txBody>
                  <a:tcPr marL="63865" marR="63865" marT="0" marB="0" anchor="ctr"/>
                </a:tc>
                <a:tc h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en-US" sz="2000" b="1" kern="100" spc="0" dirty="0">
                          <a:effectLst/>
                        </a:rPr>
                        <a:t>9,782</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15,895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3,424</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4,524</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6,847</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9,170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9,782</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defTabSz="914400" rtl="0" eaLnBrk="0" fontAlgn="ctr" latinLnBrk="0" hangingPunct="0">
                        <a:lnSpc>
                          <a:spcPct val="100000"/>
                        </a:lnSpc>
                        <a:spcBef>
                          <a:spcPts val="0"/>
                        </a:spcBef>
                        <a:spcAft>
                          <a:spcPts val="1200"/>
                        </a:spcAft>
                      </a:pPr>
                      <a:r>
                        <a:rPr lang="en-US" altLang="zh-TW" sz="2000" b="1" kern="100" spc="0" dirty="0">
                          <a:solidFill>
                            <a:schemeClr val="tx1"/>
                          </a:solidFill>
                          <a:effectLst/>
                          <a:latin typeface="+mn-lt"/>
                          <a:ea typeface="+mn-ea"/>
                          <a:cs typeface="+mn-cs"/>
                        </a:rPr>
                        <a:t>17,729</a:t>
                      </a:r>
                    </a:p>
                  </a:txBody>
                  <a:tcPr marL="7620" marR="7620" marT="7620" marB="0" anchor="ctr"/>
                </a:tc>
                <a:extLst>
                  <a:ext uri="{0D108BD9-81ED-4DB2-BD59-A6C34878D82A}">
                    <a16:rowId xmlns:a16="http://schemas.microsoft.com/office/drawing/2014/main" val="2218996594"/>
                  </a:ext>
                </a:extLst>
              </a:tr>
              <a:tr h="340616">
                <a:tc>
                  <a:txBody>
                    <a:bodyPr/>
                    <a:lstStyle/>
                    <a:p>
                      <a:pPr marL="0" marR="0" algn="ctr" eaLnBrk="0" hangingPunct="0">
                        <a:lnSpc>
                          <a:spcPct val="100000"/>
                        </a:lnSpc>
                        <a:spcBef>
                          <a:spcPts val="0"/>
                        </a:spcBef>
                        <a:spcAft>
                          <a:spcPts val="1200"/>
                        </a:spcAft>
                      </a:pPr>
                      <a:r>
                        <a:rPr lang="en-US" sz="2000" b="1" kern="100" spc="0" dirty="0">
                          <a:effectLst/>
                        </a:rPr>
                        <a:t>113</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gridSpan="2">
                  <a:txBody>
                    <a:bodyPr/>
                    <a:lstStyle/>
                    <a:p>
                      <a:pPr marL="0" marR="0" algn="ctr" defTabSz="914400" rtl="0" eaLnBrk="0" latinLnBrk="0" hangingPunct="0">
                        <a:lnSpc>
                          <a:spcPct val="100000"/>
                        </a:lnSpc>
                        <a:spcBef>
                          <a:spcPts val="0"/>
                        </a:spcBef>
                        <a:spcAft>
                          <a:spcPts val="1200"/>
                        </a:spcAft>
                      </a:pPr>
                      <a:r>
                        <a:rPr lang="en-US" sz="2000" b="1" kern="100" spc="0" dirty="0">
                          <a:solidFill>
                            <a:schemeClr val="tx1"/>
                          </a:solidFill>
                          <a:effectLst/>
                          <a:latin typeface="+mn-lt"/>
                          <a:ea typeface="+mn-ea"/>
                          <a:cs typeface="+mn-cs"/>
                        </a:rPr>
                        <a:t>1.14</a:t>
                      </a:r>
                      <a:endParaRPr lang="zh-TW" sz="2000" b="1" kern="100" spc="0" dirty="0">
                        <a:solidFill>
                          <a:schemeClr val="tx1"/>
                        </a:solidFill>
                        <a:effectLst/>
                        <a:latin typeface="+mn-lt"/>
                        <a:ea typeface="+mn-ea"/>
                        <a:cs typeface="+mn-cs"/>
                      </a:endParaRPr>
                    </a:p>
                  </a:txBody>
                  <a:tcPr marL="63865" marR="63865" marT="0" marB="0" anchor="ctr">
                    <a:solidFill>
                      <a:schemeClr val="bg1">
                        <a:lumMod val="85000"/>
                      </a:schemeClr>
                    </a:solidFill>
                  </a:tcPr>
                </a:tc>
                <a:tc h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en-US" sz="2000" b="1" kern="100" spc="0" dirty="0">
                          <a:effectLst/>
                        </a:rPr>
                        <a:t>9,893</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16,076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3,463</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4,576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6,925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9,275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9,893</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defTabSz="914400" rtl="0" eaLnBrk="0" fontAlgn="ctr" latinLnBrk="0" hangingPunct="0">
                        <a:lnSpc>
                          <a:spcPct val="100000"/>
                        </a:lnSpc>
                        <a:spcBef>
                          <a:spcPts val="0"/>
                        </a:spcBef>
                        <a:spcAft>
                          <a:spcPts val="1200"/>
                        </a:spcAft>
                      </a:pPr>
                      <a:r>
                        <a:rPr lang="en-US" altLang="zh-TW" sz="2000" b="1" kern="100" spc="0" dirty="0">
                          <a:solidFill>
                            <a:schemeClr val="tx1"/>
                          </a:solidFill>
                          <a:effectLst/>
                          <a:latin typeface="+mn-lt"/>
                          <a:ea typeface="+mn-ea"/>
                          <a:cs typeface="+mn-cs"/>
                        </a:rPr>
                        <a:t>17,931</a:t>
                      </a:r>
                    </a:p>
                  </a:txBody>
                  <a:tcPr marL="7620" marR="7620" marT="7620" marB="0" anchor="ctr">
                    <a:solidFill>
                      <a:schemeClr val="bg1">
                        <a:lumMod val="85000"/>
                      </a:schemeClr>
                    </a:solidFill>
                  </a:tcPr>
                </a:tc>
                <a:extLst>
                  <a:ext uri="{0D108BD9-81ED-4DB2-BD59-A6C34878D82A}">
                    <a16:rowId xmlns:a16="http://schemas.microsoft.com/office/drawing/2014/main" val="4161735665"/>
                  </a:ext>
                </a:extLst>
              </a:tr>
              <a:tr h="340616">
                <a:tc>
                  <a:txBody>
                    <a:bodyPr/>
                    <a:lstStyle/>
                    <a:p>
                      <a:pPr marL="0" marR="0" algn="ctr" eaLnBrk="0" hangingPunct="0">
                        <a:lnSpc>
                          <a:spcPct val="100000"/>
                        </a:lnSpc>
                        <a:spcBef>
                          <a:spcPts val="0"/>
                        </a:spcBef>
                        <a:spcAft>
                          <a:spcPts val="1200"/>
                        </a:spcAft>
                      </a:pPr>
                      <a:r>
                        <a:rPr lang="en-US" sz="2000" b="1" kern="100" spc="0">
                          <a:effectLst/>
                        </a:rPr>
                        <a:t>114</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gridSpan="2">
                  <a:txBody>
                    <a:bodyPr/>
                    <a:lstStyle/>
                    <a:p>
                      <a:pPr marL="0" marR="0" algn="ctr" defTabSz="914400" rtl="0" eaLnBrk="0" latinLnBrk="0" hangingPunct="0">
                        <a:lnSpc>
                          <a:spcPct val="100000"/>
                        </a:lnSpc>
                        <a:spcBef>
                          <a:spcPts val="0"/>
                        </a:spcBef>
                        <a:spcAft>
                          <a:spcPts val="1200"/>
                        </a:spcAft>
                      </a:pPr>
                      <a:r>
                        <a:rPr lang="en-US" sz="2000" b="1" kern="100" spc="0" dirty="0">
                          <a:solidFill>
                            <a:schemeClr val="tx1"/>
                          </a:solidFill>
                          <a:effectLst/>
                          <a:latin typeface="+mn-lt"/>
                          <a:ea typeface="+mn-ea"/>
                          <a:cs typeface="+mn-cs"/>
                        </a:rPr>
                        <a:t>1.13</a:t>
                      </a:r>
                      <a:endParaRPr lang="zh-TW" sz="2000" b="1" kern="100" spc="0" dirty="0">
                        <a:solidFill>
                          <a:schemeClr val="tx1"/>
                        </a:solidFill>
                        <a:effectLst/>
                        <a:latin typeface="+mn-lt"/>
                        <a:ea typeface="+mn-ea"/>
                        <a:cs typeface="+mn-cs"/>
                      </a:endParaRPr>
                    </a:p>
                  </a:txBody>
                  <a:tcPr marL="63865" marR="63865" marT="0" marB="0" anchor="ctr"/>
                </a:tc>
                <a:tc h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en-US" sz="2000" b="1" kern="100" spc="0" dirty="0">
                          <a:effectLst/>
                        </a:rPr>
                        <a:t>10,005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16,258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3,502</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4,627</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7,004</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9,380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000" b="1" kern="100" spc="0" dirty="0">
                          <a:effectLst/>
                        </a:rPr>
                        <a:t>10,005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defTabSz="914400" rtl="0" eaLnBrk="0" fontAlgn="ctr" latinLnBrk="0" hangingPunct="0">
                        <a:lnSpc>
                          <a:spcPct val="100000"/>
                        </a:lnSpc>
                        <a:spcBef>
                          <a:spcPts val="0"/>
                        </a:spcBef>
                        <a:spcAft>
                          <a:spcPts val="1200"/>
                        </a:spcAft>
                      </a:pPr>
                      <a:r>
                        <a:rPr lang="en-US" altLang="zh-TW" sz="2000" b="1" kern="100" spc="0" dirty="0">
                          <a:solidFill>
                            <a:schemeClr val="tx1"/>
                          </a:solidFill>
                          <a:effectLst/>
                          <a:latin typeface="+mn-lt"/>
                          <a:ea typeface="+mn-ea"/>
                          <a:cs typeface="+mn-cs"/>
                        </a:rPr>
                        <a:t>18,134</a:t>
                      </a:r>
                    </a:p>
                  </a:txBody>
                  <a:tcPr marL="7620" marR="7620" marT="7620" marB="0" anchor="ctr"/>
                </a:tc>
                <a:extLst>
                  <a:ext uri="{0D108BD9-81ED-4DB2-BD59-A6C34878D82A}">
                    <a16:rowId xmlns:a16="http://schemas.microsoft.com/office/drawing/2014/main" val="956534612"/>
                  </a:ext>
                </a:extLst>
              </a:tr>
              <a:tr h="340616">
                <a:tc>
                  <a:txBody>
                    <a:bodyPr/>
                    <a:lstStyle/>
                    <a:p>
                      <a:pPr marL="0" marR="0" algn="ctr" eaLnBrk="0" hangingPunct="0">
                        <a:lnSpc>
                          <a:spcPct val="100000"/>
                        </a:lnSpc>
                        <a:spcBef>
                          <a:spcPts val="0"/>
                        </a:spcBef>
                        <a:spcAft>
                          <a:spcPts val="1200"/>
                        </a:spcAft>
                      </a:pPr>
                      <a:r>
                        <a:rPr lang="en-US" sz="2000" b="1" kern="100" spc="0" dirty="0">
                          <a:effectLst/>
                        </a:rPr>
                        <a:t>115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gridSpan="2">
                  <a:txBody>
                    <a:bodyPr/>
                    <a:lstStyle/>
                    <a:p>
                      <a:pPr marL="0" marR="0" algn="ctr" defTabSz="914400" rtl="0" eaLnBrk="0" latinLnBrk="0" hangingPunct="0">
                        <a:lnSpc>
                          <a:spcPct val="100000"/>
                        </a:lnSpc>
                        <a:spcBef>
                          <a:spcPts val="0"/>
                        </a:spcBef>
                        <a:spcAft>
                          <a:spcPts val="1200"/>
                        </a:spcAft>
                      </a:pPr>
                      <a:r>
                        <a:rPr lang="en-US" sz="2000" b="1" kern="100" spc="0" dirty="0" smtClean="0">
                          <a:solidFill>
                            <a:schemeClr val="tx1"/>
                          </a:solidFill>
                          <a:effectLst/>
                          <a:latin typeface="+mn-lt"/>
                          <a:ea typeface="+mn-ea"/>
                          <a:cs typeface="+mn-cs"/>
                        </a:rPr>
                        <a:t>1.10</a:t>
                      </a:r>
                      <a:endParaRPr lang="zh-TW" sz="2000" b="1" kern="100" spc="0" dirty="0">
                        <a:solidFill>
                          <a:schemeClr val="tx1"/>
                        </a:solidFill>
                        <a:effectLst/>
                        <a:latin typeface="+mn-lt"/>
                        <a:ea typeface="+mn-ea"/>
                        <a:cs typeface="+mn-cs"/>
                      </a:endParaRPr>
                    </a:p>
                  </a:txBody>
                  <a:tcPr marL="63865" marR="63865" marT="0" marB="0" anchor="ctr">
                    <a:solidFill>
                      <a:schemeClr val="bg1">
                        <a:lumMod val="85000"/>
                      </a:schemeClr>
                    </a:solidFill>
                  </a:tcPr>
                </a:tc>
                <a:tc h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en-US" sz="2000" b="1" kern="100" spc="0" dirty="0">
                          <a:effectLst/>
                        </a:rPr>
                        <a:t>10,116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16,438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3,540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4,678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7,081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9,483</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eaLnBrk="0" hangingPunct="0">
                        <a:lnSpc>
                          <a:spcPct val="100000"/>
                        </a:lnSpc>
                        <a:spcBef>
                          <a:spcPts val="0"/>
                        </a:spcBef>
                        <a:spcAft>
                          <a:spcPts val="1200"/>
                        </a:spcAft>
                      </a:pPr>
                      <a:r>
                        <a:rPr lang="en-US" sz="2000" b="1" kern="100" spc="0" dirty="0">
                          <a:effectLst/>
                        </a:rPr>
                        <a:t>10,116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algn="ctr" defTabSz="914400" rtl="0" eaLnBrk="0" fontAlgn="ctr" latinLnBrk="0" hangingPunct="0">
                        <a:lnSpc>
                          <a:spcPct val="100000"/>
                        </a:lnSpc>
                        <a:spcBef>
                          <a:spcPts val="0"/>
                        </a:spcBef>
                        <a:spcAft>
                          <a:spcPts val="1200"/>
                        </a:spcAft>
                      </a:pPr>
                      <a:r>
                        <a:rPr lang="en-US" altLang="zh-TW" sz="2000" b="1" kern="100" spc="0" dirty="0">
                          <a:solidFill>
                            <a:schemeClr val="tx1"/>
                          </a:solidFill>
                          <a:effectLst/>
                          <a:latin typeface="+mn-lt"/>
                          <a:ea typeface="+mn-ea"/>
                          <a:cs typeface="+mn-cs"/>
                        </a:rPr>
                        <a:t>18,334</a:t>
                      </a:r>
                    </a:p>
                  </a:txBody>
                  <a:tcPr marL="7620" marR="7620" marT="7620" marB="0" anchor="ctr">
                    <a:solidFill>
                      <a:schemeClr val="bg1">
                        <a:lumMod val="85000"/>
                      </a:schemeClr>
                    </a:solidFill>
                  </a:tcPr>
                </a:tc>
                <a:extLst>
                  <a:ext uri="{0D108BD9-81ED-4DB2-BD59-A6C34878D82A}">
                    <a16:rowId xmlns:a16="http://schemas.microsoft.com/office/drawing/2014/main" val="1953684747"/>
                  </a:ext>
                </a:extLst>
              </a:tr>
            </a:tbl>
          </a:graphicData>
        </a:graphic>
      </p:graphicFrame>
    </p:spTree>
    <p:extLst>
      <p:ext uri="{BB962C8B-B14F-4D97-AF65-F5344CB8AC3E}">
        <p14:creationId xmlns:p14="http://schemas.microsoft.com/office/powerpoint/2010/main" val="2622702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a:bodyPr>
          <a:lstStyle/>
          <a:p>
            <a:r>
              <a:rPr lang="zh-TW" altLang="en-US" spc="-150" dirty="0"/>
              <a:t>訓練</a:t>
            </a:r>
            <a:r>
              <a:rPr lang="zh-TW" altLang="en-US" spc="-150" dirty="0" smtClean="0"/>
              <a:t>收費依經濟</a:t>
            </a:r>
            <a:r>
              <a:rPr lang="zh-TW" altLang="en-US" spc="-150" dirty="0"/>
              <a:t>指標調整計算結果</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33</a:t>
            </a:fld>
            <a:endParaRPr lang="zh-TW" altLang="en-US"/>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3544428952"/>
              </p:ext>
            </p:extLst>
          </p:nvPr>
        </p:nvGraphicFramePr>
        <p:xfrm>
          <a:off x="3" y="1108638"/>
          <a:ext cx="9143997" cy="5352297"/>
        </p:xfrm>
        <a:graphic>
          <a:graphicData uri="http://schemas.openxmlformats.org/drawingml/2006/table">
            <a:tbl>
              <a:tblPr firstCol="1">
                <a:tableStyleId>{9D7B26C5-4107-4FEC-AEDC-1716B250A1EF}</a:tableStyleId>
              </a:tblPr>
              <a:tblGrid>
                <a:gridCol w="676402">
                  <a:extLst>
                    <a:ext uri="{9D8B030D-6E8A-4147-A177-3AD203B41FA5}">
                      <a16:colId xmlns:a16="http://schemas.microsoft.com/office/drawing/2014/main" val="585481116"/>
                    </a:ext>
                  </a:extLst>
                </a:gridCol>
                <a:gridCol w="1319017">
                  <a:extLst>
                    <a:ext uri="{9D8B030D-6E8A-4147-A177-3AD203B41FA5}">
                      <a16:colId xmlns:a16="http://schemas.microsoft.com/office/drawing/2014/main" val="872496351"/>
                    </a:ext>
                  </a:extLst>
                </a:gridCol>
                <a:gridCol w="880534">
                  <a:extLst>
                    <a:ext uri="{9D8B030D-6E8A-4147-A177-3AD203B41FA5}">
                      <a16:colId xmlns:a16="http://schemas.microsoft.com/office/drawing/2014/main" val="3488136520"/>
                    </a:ext>
                  </a:extLst>
                </a:gridCol>
                <a:gridCol w="880534">
                  <a:extLst>
                    <a:ext uri="{9D8B030D-6E8A-4147-A177-3AD203B41FA5}">
                      <a16:colId xmlns:a16="http://schemas.microsoft.com/office/drawing/2014/main" val="4216546099"/>
                    </a:ext>
                  </a:extLst>
                </a:gridCol>
                <a:gridCol w="880534">
                  <a:extLst>
                    <a:ext uri="{9D8B030D-6E8A-4147-A177-3AD203B41FA5}">
                      <a16:colId xmlns:a16="http://schemas.microsoft.com/office/drawing/2014/main" val="3137915957"/>
                    </a:ext>
                  </a:extLst>
                </a:gridCol>
                <a:gridCol w="880534">
                  <a:extLst>
                    <a:ext uri="{9D8B030D-6E8A-4147-A177-3AD203B41FA5}">
                      <a16:colId xmlns:a16="http://schemas.microsoft.com/office/drawing/2014/main" val="2548367961"/>
                    </a:ext>
                  </a:extLst>
                </a:gridCol>
                <a:gridCol w="880534">
                  <a:extLst>
                    <a:ext uri="{9D8B030D-6E8A-4147-A177-3AD203B41FA5}">
                      <a16:colId xmlns:a16="http://schemas.microsoft.com/office/drawing/2014/main" val="2637601119"/>
                    </a:ext>
                  </a:extLst>
                </a:gridCol>
                <a:gridCol w="880534">
                  <a:extLst>
                    <a:ext uri="{9D8B030D-6E8A-4147-A177-3AD203B41FA5}">
                      <a16:colId xmlns:a16="http://schemas.microsoft.com/office/drawing/2014/main" val="2529111980"/>
                    </a:ext>
                  </a:extLst>
                </a:gridCol>
                <a:gridCol w="971802">
                  <a:extLst>
                    <a:ext uri="{9D8B030D-6E8A-4147-A177-3AD203B41FA5}">
                      <a16:colId xmlns:a16="http://schemas.microsoft.com/office/drawing/2014/main" val="4018262636"/>
                    </a:ext>
                  </a:extLst>
                </a:gridCol>
                <a:gridCol w="893572">
                  <a:extLst>
                    <a:ext uri="{9D8B030D-6E8A-4147-A177-3AD203B41FA5}">
                      <a16:colId xmlns:a16="http://schemas.microsoft.com/office/drawing/2014/main" val="1516277711"/>
                    </a:ext>
                  </a:extLst>
                </a:gridCol>
              </a:tblGrid>
              <a:tr h="340616">
                <a:tc rowSpan="2">
                  <a:txBody>
                    <a:bodyPr/>
                    <a:lstStyle/>
                    <a:p>
                      <a:pPr marL="0" marR="0" algn="ctr" eaLnBrk="0" hangingPunct="0">
                        <a:lnSpc>
                          <a:spcPct val="100000"/>
                        </a:lnSpc>
                        <a:spcBef>
                          <a:spcPts val="0"/>
                        </a:spcBef>
                        <a:spcAft>
                          <a:spcPts val="1200"/>
                        </a:spcAft>
                      </a:pPr>
                      <a:r>
                        <a:rPr lang="zh-TW" sz="2000" b="1" kern="100" spc="0" dirty="0">
                          <a:effectLst/>
                        </a:rPr>
                        <a:t>年度</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rowSpan="2">
                  <a:txBody>
                    <a:bodyPr/>
                    <a:lstStyle/>
                    <a:p>
                      <a:pPr marL="0" marR="0" algn="ctr" eaLnBrk="0" hangingPunct="0">
                        <a:lnSpc>
                          <a:spcPct val="100000"/>
                        </a:lnSpc>
                        <a:spcBef>
                          <a:spcPts val="0"/>
                        </a:spcBef>
                        <a:spcAft>
                          <a:spcPts val="1200"/>
                        </a:spcAft>
                      </a:pPr>
                      <a:r>
                        <a:rPr lang="zh-TW" altLang="en-US" sz="2000" b="1" kern="100" spc="-300" dirty="0" smtClean="0">
                          <a:solidFill>
                            <a:srgbClr val="FF0000"/>
                          </a:solidFill>
                          <a:effectLst/>
                        </a:rPr>
                        <a:t>家庭</a:t>
                      </a:r>
                      <a:r>
                        <a:rPr lang="en-US" altLang="zh-TW" sz="2000" b="1" kern="100" spc="-300" dirty="0" smtClean="0">
                          <a:solidFill>
                            <a:srgbClr val="FF0000"/>
                          </a:solidFill>
                          <a:effectLst/>
                        </a:rPr>
                        <a:t/>
                      </a:r>
                      <a:br>
                        <a:rPr lang="en-US" altLang="zh-TW" sz="2000" b="1" kern="100" spc="-300" dirty="0" smtClean="0">
                          <a:solidFill>
                            <a:srgbClr val="FF0000"/>
                          </a:solidFill>
                          <a:effectLst/>
                        </a:rPr>
                      </a:br>
                      <a:r>
                        <a:rPr lang="zh-TW" altLang="en-US" sz="2000" b="1" kern="100" spc="-300" dirty="0" smtClean="0">
                          <a:solidFill>
                            <a:srgbClr val="FF0000"/>
                          </a:solidFill>
                          <a:effectLst/>
                        </a:rPr>
                        <a:t>可支配所得</a:t>
                      </a:r>
                      <a:r>
                        <a:rPr lang="en-US" altLang="zh-TW" sz="2000" b="1" kern="100" spc="-300" dirty="0" smtClean="0">
                          <a:solidFill>
                            <a:srgbClr val="FF0000"/>
                          </a:solidFill>
                          <a:effectLst/>
                        </a:rPr>
                        <a:t/>
                      </a:r>
                      <a:br>
                        <a:rPr lang="en-US" altLang="zh-TW" sz="2000" b="1" kern="100" spc="-300" dirty="0" smtClean="0">
                          <a:solidFill>
                            <a:srgbClr val="FF0000"/>
                          </a:solidFill>
                          <a:effectLst/>
                        </a:rPr>
                      </a:br>
                      <a:r>
                        <a:rPr lang="zh-TW" altLang="zh-TW" sz="2000" b="1" kern="100" spc="-300" dirty="0" smtClean="0">
                          <a:solidFill>
                            <a:srgbClr val="FF0000"/>
                          </a:solidFill>
                          <a:effectLst/>
                        </a:rPr>
                        <a:t>年增率</a:t>
                      </a:r>
                      <a:r>
                        <a:rPr lang="en-US" altLang="zh-TW" sz="2000" b="1" kern="100" spc="-300" dirty="0" smtClean="0">
                          <a:solidFill>
                            <a:srgbClr val="FF0000"/>
                          </a:solidFill>
                          <a:effectLst/>
                        </a:rPr>
                        <a:t>(%)</a:t>
                      </a:r>
                      <a:endParaRPr lang="zh-TW" altLang="zh-TW" sz="2000" b="1" kern="100" spc="-3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gridSpan="2">
                  <a:txBody>
                    <a:bodyPr/>
                    <a:lstStyle/>
                    <a:p>
                      <a:pPr marL="0" marR="0" algn="ctr" eaLnBrk="0" hangingPunct="0">
                        <a:lnSpc>
                          <a:spcPct val="100000"/>
                        </a:lnSpc>
                        <a:spcBef>
                          <a:spcPts val="0"/>
                        </a:spcBef>
                        <a:spcAft>
                          <a:spcPts val="1200"/>
                        </a:spcAft>
                      </a:pPr>
                      <a:r>
                        <a:rPr lang="zh-TW" sz="2000" b="1" kern="100" spc="-300" dirty="0">
                          <a:effectLst/>
                        </a:rPr>
                        <a:t>小型車、大型</a:t>
                      </a:r>
                      <a:r>
                        <a:rPr lang="zh-TW" sz="2000" b="1" kern="100" spc="-300" dirty="0" smtClean="0">
                          <a:effectLst/>
                        </a:rPr>
                        <a:t>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1200"/>
                        </a:spcAft>
                      </a:pPr>
                      <a:r>
                        <a:rPr lang="zh-TW" sz="2000" b="1" kern="100" spc="-300" dirty="0">
                          <a:effectLst/>
                        </a:rPr>
                        <a:t>普通重型機車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1200"/>
                        </a:spcAft>
                      </a:pPr>
                      <a:r>
                        <a:rPr lang="zh-TW" sz="2000" b="1" kern="100" spc="-300" dirty="0">
                          <a:effectLst/>
                        </a:rPr>
                        <a:t>大型重型機車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lvl="0" indent="0" algn="ctr" defTabSz="914400" rtl="0" eaLnBrk="0" fontAlgn="auto" latinLnBrk="0" hangingPunct="0">
                        <a:lnSpc>
                          <a:spcPct val="100000"/>
                        </a:lnSpc>
                        <a:spcBef>
                          <a:spcPts val="0"/>
                        </a:spcBef>
                        <a:spcAft>
                          <a:spcPts val="1200"/>
                        </a:spcAft>
                        <a:buClrTx/>
                        <a:buSzTx/>
                        <a:buFontTx/>
                        <a:buNone/>
                        <a:tabLst/>
                        <a:defRPr/>
                      </a:pPr>
                      <a:r>
                        <a:rPr kumimoji="0" lang="zh-TW" altLang="en-US" sz="2000" b="1" i="0" u="none" strike="noStrike" kern="100" cap="none" spc="-300" normalizeH="0" baseline="0" noProof="0" dirty="0" smtClean="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小型車逕升大客車</a:t>
                      </a:r>
                      <a:endParaRPr kumimoji="0" lang="zh-TW" altLang="zh-TW" sz="2000" b="1" i="0" u="none" strike="noStrike" kern="100" cap="none" spc="-30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0" fontAlgn="auto" latinLnBrk="0" hangingPunct="0">
                        <a:lnSpc>
                          <a:spcPct val="100000"/>
                        </a:lnSpc>
                        <a:spcBef>
                          <a:spcPts val="0"/>
                        </a:spcBef>
                        <a:spcAft>
                          <a:spcPts val="1200"/>
                        </a:spcAft>
                        <a:buClrTx/>
                        <a:buSzTx/>
                        <a:buFontTx/>
                        <a:buNone/>
                        <a:tabLst/>
                        <a:defRPr/>
                      </a:pPr>
                      <a:endParaRPr kumimoji="0" lang="zh-TW" altLang="zh-TW" sz="2000" b="1" i="0" u="none" strike="noStrike" kern="100" cap="none" spc="-30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8633522"/>
                  </a:ext>
                </a:extLst>
              </a:tr>
              <a:tr h="583673">
                <a:tc vMerge="1">
                  <a:txBody>
                    <a:bodyPr/>
                    <a:lstStyle/>
                    <a:p>
                      <a:endParaRPr lang="zh-TW" altLang="en-US"/>
                    </a:p>
                  </a:txBody>
                  <a:tcPr/>
                </a:tc>
                <a:tc v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8771223"/>
                  </a:ext>
                </a:extLst>
              </a:tr>
              <a:tr h="340616">
                <a:tc>
                  <a:txBody>
                    <a:bodyPr/>
                    <a:lstStyle/>
                    <a:p>
                      <a:pPr marL="0" marR="0" algn="ctr" eaLnBrk="0" hangingPunct="0">
                        <a:lnSpc>
                          <a:spcPct val="100000"/>
                        </a:lnSpc>
                        <a:spcBef>
                          <a:spcPts val="0"/>
                        </a:spcBef>
                        <a:spcAft>
                          <a:spcPts val="1200"/>
                        </a:spcAft>
                      </a:pPr>
                      <a:r>
                        <a:rPr lang="en-US" sz="2000" b="1" kern="100" spc="0" dirty="0" smtClean="0">
                          <a:effectLst/>
                        </a:rPr>
                        <a:t>95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8,000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13,000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2,800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3,700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5,600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spc="0" dirty="0">
                          <a:effectLst/>
                        </a:rPr>
                        <a:t>7,500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altLang="zh-TW" sz="2000" b="1" kern="100" spc="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8,000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altLang="zh-TW" sz="2000" b="1" kern="100" spc="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14,500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1638466"/>
                  </a:ext>
                </a:extLst>
              </a:tr>
              <a:tr h="340616">
                <a:tc gridSpan="10">
                  <a:txBody>
                    <a:bodyPr/>
                    <a:lstStyle/>
                    <a:p>
                      <a:pPr marL="0" marR="0" algn="ctr" eaLnBrk="0" hangingPunct="0">
                        <a:lnSpc>
                          <a:spcPct val="100000"/>
                        </a:lnSpc>
                        <a:spcBef>
                          <a:spcPts val="0"/>
                        </a:spcBef>
                        <a:spcAft>
                          <a:spcPts val="1200"/>
                        </a:spcAft>
                      </a:pPr>
                      <a:r>
                        <a:rPr lang="en-US" altLang="zh-TW" sz="2000" b="1" kern="100" spc="0" dirty="0" smtClean="0">
                          <a:effectLst/>
                        </a:rPr>
                        <a:t>96</a:t>
                      </a:r>
                      <a:r>
                        <a:rPr lang="zh-TW" altLang="en-US" sz="2000" b="1" kern="100" spc="0" dirty="0" smtClean="0">
                          <a:effectLst/>
                        </a:rPr>
                        <a:t>至</a:t>
                      </a:r>
                      <a:r>
                        <a:rPr lang="en-US" altLang="zh-TW" sz="2000" b="1" kern="100" spc="0" dirty="0" smtClean="0">
                          <a:effectLst/>
                        </a:rPr>
                        <a:t>104</a:t>
                      </a:r>
                      <a:r>
                        <a:rPr lang="zh-TW" altLang="en-US" sz="2000" b="1" kern="100" spc="0" dirty="0" smtClean="0">
                          <a:effectLst/>
                        </a:rPr>
                        <a:t>略</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hMerge="1">
                  <a:txBody>
                    <a:bodyPr/>
                    <a:lstStyle/>
                    <a:p>
                      <a:endParaRPr lang="zh-TW" altLang="en-US"/>
                    </a:p>
                  </a:txBody>
                  <a:tcPr/>
                </a:tc>
                <a:tc hMerge="1">
                  <a:txBody>
                    <a:bodyPr/>
                    <a:lstStyle/>
                    <a:p>
                      <a:endParaRPr lang="zh-TW" altLang="en-US"/>
                    </a:p>
                  </a:txBody>
                  <a:tcPr/>
                </a:tc>
                <a:tc hMerge="1">
                  <a:txBody>
                    <a:bodyPr/>
                    <a:lstStyle/>
                    <a:p>
                      <a:pPr marL="0" marR="0" algn="ctr" eaLnBrk="0" hangingPunct="0">
                        <a:lnSpc>
                          <a:spcPct val="100000"/>
                        </a:lnSpc>
                        <a:spcBef>
                          <a:spcPts val="0"/>
                        </a:spcBef>
                        <a:spcAft>
                          <a:spcPts val="1200"/>
                        </a:spcAft>
                      </a:pPr>
                      <a:endParaRPr lang="zh-TW" sz="16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hMerge="1">
                  <a:txBody>
                    <a:bodyPr/>
                    <a:lstStyle/>
                    <a:p>
                      <a:pPr marL="0" marR="0" algn="ctr" eaLnBrk="0" hangingPunct="0">
                        <a:lnSpc>
                          <a:spcPct val="100000"/>
                        </a:lnSpc>
                        <a:spcBef>
                          <a:spcPts val="0"/>
                        </a:spcBef>
                        <a:spcAft>
                          <a:spcPts val="1200"/>
                        </a:spcAft>
                      </a:pPr>
                      <a:endParaRPr lang="zh-TW" sz="16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hMerge="1">
                  <a:txBody>
                    <a:bodyPr/>
                    <a:lstStyle/>
                    <a:p>
                      <a:pPr marL="0" marR="0" algn="ctr" eaLnBrk="0" hangingPunct="0">
                        <a:lnSpc>
                          <a:spcPct val="100000"/>
                        </a:lnSpc>
                        <a:spcBef>
                          <a:spcPts val="0"/>
                        </a:spcBef>
                        <a:spcAft>
                          <a:spcPts val="1200"/>
                        </a:spcAft>
                      </a:pPr>
                      <a:endParaRPr lang="zh-TW" sz="16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hMerge="1">
                  <a:txBody>
                    <a:bodyPr/>
                    <a:lstStyle/>
                    <a:p>
                      <a:pPr marL="0" marR="0" algn="ctr" eaLnBrk="0" hangingPunct="0">
                        <a:lnSpc>
                          <a:spcPct val="100000"/>
                        </a:lnSpc>
                        <a:spcBef>
                          <a:spcPts val="0"/>
                        </a:spcBef>
                        <a:spcAft>
                          <a:spcPts val="1200"/>
                        </a:spcAft>
                      </a:pPr>
                      <a:endParaRPr lang="zh-TW" sz="16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hMerge="1">
                  <a:txBody>
                    <a:bodyPr/>
                    <a:lstStyle/>
                    <a:p>
                      <a:pPr marL="0" marR="0" algn="ctr" eaLnBrk="0" hangingPunct="0">
                        <a:lnSpc>
                          <a:spcPct val="100000"/>
                        </a:lnSpc>
                        <a:spcBef>
                          <a:spcPts val="0"/>
                        </a:spcBef>
                        <a:spcAft>
                          <a:spcPts val="1200"/>
                        </a:spcAft>
                      </a:pPr>
                      <a:endParaRPr lang="zh-TW" sz="16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hMerge="1">
                  <a:txBody>
                    <a:bodyPr/>
                    <a:lstStyle/>
                    <a:p>
                      <a:pPr marL="0" marR="0" algn="ctr" eaLnBrk="0" hangingPunct="0">
                        <a:lnSpc>
                          <a:spcPct val="100000"/>
                        </a:lnSpc>
                        <a:spcBef>
                          <a:spcPts val="0"/>
                        </a:spcBef>
                        <a:spcAft>
                          <a:spcPts val="1200"/>
                        </a:spcAft>
                      </a:pP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hMerge="1">
                  <a:txBody>
                    <a:bodyPr/>
                    <a:lstStyle/>
                    <a:p>
                      <a:pPr marL="0" marR="0" algn="ctr" eaLnBrk="0" hangingPunct="0">
                        <a:lnSpc>
                          <a:spcPct val="100000"/>
                        </a:lnSpc>
                        <a:spcBef>
                          <a:spcPts val="0"/>
                        </a:spcBef>
                        <a:spcAft>
                          <a:spcPts val="1200"/>
                        </a:spcAft>
                      </a:pP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extLst>
                  <a:ext uri="{0D108BD9-81ED-4DB2-BD59-A6C34878D82A}">
                    <a16:rowId xmlns:a16="http://schemas.microsoft.com/office/drawing/2014/main" val="2843289114"/>
                  </a:ext>
                </a:extLst>
              </a:tr>
              <a:tr h="340616">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105</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algn="ctr" defTabSz="914400" rtl="0" eaLnBrk="0" fontAlgn="ctr" latinLnBrk="0" hangingPunct="0">
                        <a:lnSpc>
                          <a:spcPct val="100000"/>
                        </a:lnSpc>
                        <a:spcBef>
                          <a:spcPts val="0"/>
                        </a:spcBef>
                        <a:spcAft>
                          <a:spcPts val="1200"/>
                        </a:spcAft>
                        <a:tabLst>
                          <a:tab pos="1077913" algn="l"/>
                        </a:tabLst>
                      </a:pPr>
                      <a:r>
                        <a:rPr lang="en-US" altLang="zh-TW" sz="2000" b="1" kern="100" spc="0" dirty="0" smtClean="0">
                          <a:solidFill>
                            <a:srgbClr val="FF0000"/>
                          </a:solidFill>
                          <a:effectLst/>
                          <a:latin typeface="+mn-lt"/>
                          <a:ea typeface="+mn-ea"/>
                          <a:cs typeface="+mn-cs"/>
                        </a:rPr>
                        <a:t>2.92</a:t>
                      </a:r>
                      <a:endParaRPr lang="zh-TW" altLang="en-US" sz="2000" b="1" kern="100" spc="0" dirty="0">
                        <a:solidFill>
                          <a:srgbClr val="FF0000"/>
                        </a:solidFill>
                        <a:effectLst/>
                        <a:latin typeface="+mn-lt"/>
                        <a:ea typeface="+mn-ea"/>
                        <a:cs typeface="+mn-cs"/>
                      </a:endParaRPr>
                    </a:p>
                  </a:txBody>
                  <a:tcPr marL="63865" marR="63865" marT="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8,701</a:t>
                      </a:r>
                    </a:p>
                  </a:txBody>
                  <a:tcPr marL="7620" marR="7620" marT="762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14,139</a:t>
                      </a:r>
                    </a:p>
                  </a:txBody>
                  <a:tcPr marL="7620" marR="7620" marT="762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3,045</a:t>
                      </a:r>
                    </a:p>
                  </a:txBody>
                  <a:tcPr marL="7620" marR="7620" marT="762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4,024</a:t>
                      </a:r>
                    </a:p>
                  </a:txBody>
                  <a:tcPr marL="7620" marR="7620" marT="762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6,091</a:t>
                      </a:r>
                    </a:p>
                  </a:txBody>
                  <a:tcPr marL="7620" marR="7620" marT="762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8,157</a:t>
                      </a:r>
                    </a:p>
                  </a:txBody>
                  <a:tcPr marL="7620" marR="7620" marT="762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8,701</a:t>
                      </a:r>
                    </a:p>
                  </a:txBody>
                  <a:tcPr marL="7620" marR="7620" marT="7620" marB="0" anchor="ct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15,770</a:t>
                      </a:r>
                    </a:p>
                  </a:txBody>
                  <a:tcPr marL="7620" marR="7620" marT="7620" marB="0" anchor="ctr">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27660160"/>
                  </a:ext>
                </a:extLst>
              </a:tr>
              <a:tr h="340616">
                <a:tc>
                  <a:txBody>
                    <a:bodyPr/>
                    <a:lstStyle/>
                    <a:p>
                      <a:pPr marL="0" marR="0" algn="ctr" eaLnBrk="0" hangingPunct="0">
                        <a:lnSpc>
                          <a:spcPct val="100000"/>
                        </a:lnSpc>
                        <a:spcBef>
                          <a:spcPts val="0"/>
                        </a:spcBef>
                        <a:spcAft>
                          <a:spcPts val="1200"/>
                        </a:spcAft>
                      </a:pPr>
                      <a:r>
                        <a:rPr lang="en-US" sz="2000" b="1" kern="100" spc="0" dirty="0">
                          <a:effectLst/>
                        </a:rPr>
                        <a:t>106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marL="0" marR="0" lvl="0" algn="ctr" defTabSz="914400" rtl="0" eaLnBrk="0" fontAlgn="ctr" latinLnBrk="0" hangingPunct="0">
                        <a:lnSpc>
                          <a:spcPct val="100000"/>
                        </a:lnSpc>
                        <a:spcBef>
                          <a:spcPts val="0"/>
                        </a:spcBef>
                        <a:spcAft>
                          <a:spcPts val="1200"/>
                        </a:spcAft>
                        <a:tabLst>
                          <a:tab pos="1077913" algn="l"/>
                        </a:tabLst>
                      </a:pPr>
                      <a:r>
                        <a:rPr lang="en-US" altLang="zh-TW" sz="2000" b="1" kern="100" spc="0" dirty="0" smtClean="0">
                          <a:solidFill>
                            <a:schemeClr val="tx1"/>
                          </a:solidFill>
                          <a:effectLst/>
                          <a:latin typeface="+mn-lt"/>
                          <a:ea typeface="+mn-ea"/>
                          <a:cs typeface="+mn-cs"/>
                        </a:rPr>
                        <a:t>2.84</a:t>
                      </a:r>
                      <a:endParaRPr lang="zh-TW" sz="2000" b="1" kern="100" spc="0" dirty="0">
                        <a:solidFill>
                          <a:schemeClr val="tx1"/>
                        </a:solidFill>
                        <a:effectLst/>
                        <a:latin typeface="+mn-lt"/>
                        <a:ea typeface="+mn-ea"/>
                        <a:cs typeface="+mn-cs"/>
                      </a:endParaRPr>
                    </a:p>
                  </a:txBody>
                  <a:tcPr marL="63865" marR="63865" marT="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8,948</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14,540</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3,132</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4,138</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6,264</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8,389</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8,948</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16,218</a:t>
                      </a: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74329364"/>
                  </a:ext>
                </a:extLst>
              </a:tr>
              <a:tr h="340616">
                <a:tc>
                  <a:txBody>
                    <a:bodyPr/>
                    <a:lstStyle/>
                    <a:p>
                      <a:pPr marL="0" marR="0" algn="ctr" eaLnBrk="0" hangingPunct="0">
                        <a:lnSpc>
                          <a:spcPct val="100000"/>
                        </a:lnSpc>
                        <a:spcBef>
                          <a:spcPts val="0"/>
                        </a:spcBef>
                        <a:spcAft>
                          <a:spcPts val="1200"/>
                        </a:spcAft>
                      </a:pPr>
                      <a:r>
                        <a:rPr lang="en-US" sz="2000" b="1" kern="100" spc="0" dirty="0">
                          <a:solidFill>
                            <a:srgbClr val="FF0000"/>
                          </a:solidFill>
                          <a:effectLst/>
                        </a:rPr>
                        <a:t>107</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lvl="0" algn="ctr" defTabSz="914400" rtl="0" eaLnBrk="0" fontAlgn="ctr" latinLnBrk="0" hangingPunct="0">
                        <a:lnSpc>
                          <a:spcPct val="100000"/>
                        </a:lnSpc>
                        <a:spcBef>
                          <a:spcPts val="0"/>
                        </a:spcBef>
                        <a:spcAft>
                          <a:spcPts val="1200"/>
                        </a:spcAft>
                        <a:tabLst>
                          <a:tab pos="1077913" algn="l"/>
                        </a:tabLst>
                      </a:pPr>
                      <a:r>
                        <a:rPr lang="en-US" altLang="zh-TW" sz="2000" b="1" kern="100" spc="0" dirty="0" smtClean="0">
                          <a:solidFill>
                            <a:srgbClr val="FF0000"/>
                          </a:solidFill>
                          <a:effectLst/>
                          <a:latin typeface="+mn-lt"/>
                          <a:ea typeface="+mn-ea"/>
                          <a:cs typeface="+mn-cs"/>
                        </a:rPr>
                        <a:t>2.76</a:t>
                      </a:r>
                      <a:endParaRPr lang="zh-TW" sz="2000" b="1" kern="100" spc="0" dirty="0">
                        <a:solidFill>
                          <a:srgbClr val="FF0000"/>
                        </a:solidFill>
                        <a:effectLst/>
                        <a:latin typeface="+mn-lt"/>
                        <a:ea typeface="+mn-ea"/>
                        <a:cs typeface="+mn-cs"/>
                      </a:endParaRPr>
                    </a:p>
                  </a:txBody>
                  <a:tcPr marL="63865" marR="63865" marT="0" marB="0" anchor="ctr">
                    <a:solidFill>
                      <a:schemeClr val="bg1">
                        <a:lumMod val="85000"/>
                      </a:schemeClr>
                    </a:solidFill>
                  </a:tcP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9,195</a:t>
                      </a:r>
                    </a:p>
                  </a:txBody>
                  <a:tcPr marL="7620" marR="7620" marT="7620" marB="0" anchor="ctr">
                    <a:solidFill>
                      <a:schemeClr val="bg1">
                        <a:lumMod val="85000"/>
                      </a:schemeClr>
                    </a:solidFill>
                  </a:tcP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14,942</a:t>
                      </a:r>
                    </a:p>
                  </a:txBody>
                  <a:tcPr marL="7620" marR="7620" marT="7620" marB="0" anchor="ctr">
                    <a:solidFill>
                      <a:schemeClr val="bg1">
                        <a:lumMod val="85000"/>
                      </a:schemeClr>
                    </a:solidFill>
                  </a:tcP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3,218</a:t>
                      </a:r>
                    </a:p>
                  </a:txBody>
                  <a:tcPr marL="7620" marR="7620" marT="7620" marB="0" anchor="ctr">
                    <a:solidFill>
                      <a:schemeClr val="bg1">
                        <a:lumMod val="85000"/>
                      </a:schemeClr>
                    </a:solidFill>
                  </a:tcP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4,253</a:t>
                      </a:r>
                    </a:p>
                  </a:txBody>
                  <a:tcPr marL="7620" marR="7620" marT="7620" marB="0" anchor="ctr">
                    <a:solidFill>
                      <a:schemeClr val="bg1">
                        <a:lumMod val="85000"/>
                      </a:schemeClr>
                    </a:solidFill>
                  </a:tcP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6,437</a:t>
                      </a:r>
                    </a:p>
                  </a:txBody>
                  <a:tcPr marL="7620" marR="7620" marT="7620" marB="0" anchor="ctr">
                    <a:solidFill>
                      <a:schemeClr val="bg1">
                        <a:lumMod val="85000"/>
                      </a:schemeClr>
                    </a:solidFill>
                  </a:tcP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8,620</a:t>
                      </a:r>
                    </a:p>
                  </a:txBody>
                  <a:tcPr marL="7620" marR="7620" marT="7620" marB="0" anchor="ctr">
                    <a:solidFill>
                      <a:schemeClr val="bg1">
                        <a:lumMod val="85000"/>
                      </a:schemeClr>
                    </a:solidFill>
                  </a:tcP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9,195</a:t>
                      </a:r>
                    </a:p>
                  </a:txBody>
                  <a:tcPr marL="7620" marR="7620" marT="7620" marB="0" anchor="ctr">
                    <a:solidFill>
                      <a:schemeClr val="bg1">
                        <a:lumMod val="85000"/>
                      </a:schemeClr>
                    </a:solidFill>
                  </a:tcP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16,666</a:t>
                      </a:r>
                    </a:p>
                  </a:txBody>
                  <a:tcPr marL="7620" marR="7620" marT="7620" marB="0" anchor="ctr">
                    <a:solidFill>
                      <a:schemeClr val="bg1">
                        <a:lumMod val="85000"/>
                      </a:schemeClr>
                    </a:solidFill>
                  </a:tcPr>
                </a:tc>
                <a:extLst>
                  <a:ext uri="{0D108BD9-81ED-4DB2-BD59-A6C34878D82A}">
                    <a16:rowId xmlns:a16="http://schemas.microsoft.com/office/drawing/2014/main" val="2686887094"/>
                  </a:ext>
                </a:extLst>
              </a:tr>
              <a:tr h="340616">
                <a:tc>
                  <a:txBody>
                    <a:bodyPr/>
                    <a:lstStyle/>
                    <a:p>
                      <a:pPr marL="0" marR="0" algn="ctr" eaLnBrk="0" hangingPunct="0">
                        <a:lnSpc>
                          <a:spcPct val="100000"/>
                        </a:lnSpc>
                        <a:spcBef>
                          <a:spcPts val="0"/>
                        </a:spcBef>
                        <a:spcAft>
                          <a:spcPts val="1200"/>
                        </a:spcAft>
                      </a:pPr>
                      <a:r>
                        <a:rPr lang="en-US" sz="2000" b="1" kern="100" spc="0" dirty="0">
                          <a:effectLst/>
                        </a:rPr>
                        <a:t>108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lvl="0" algn="ctr" defTabSz="914400" rtl="0" eaLnBrk="0" fontAlgn="ctr" latinLnBrk="0" hangingPunct="0">
                        <a:lnSpc>
                          <a:spcPct val="100000"/>
                        </a:lnSpc>
                        <a:spcBef>
                          <a:spcPts val="0"/>
                        </a:spcBef>
                        <a:spcAft>
                          <a:spcPts val="1200"/>
                        </a:spcAft>
                        <a:tabLst>
                          <a:tab pos="1077913" algn="l"/>
                        </a:tabLst>
                      </a:pPr>
                      <a:r>
                        <a:rPr lang="en-US" altLang="zh-TW" sz="2000" b="1" kern="100" spc="0" dirty="0" smtClean="0">
                          <a:solidFill>
                            <a:schemeClr val="tx1"/>
                          </a:solidFill>
                          <a:effectLst/>
                          <a:latin typeface="+mn-lt"/>
                          <a:ea typeface="+mn-ea"/>
                          <a:cs typeface="+mn-cs"/>
                        </a:rPr>
                        <a:t>2.69</a:t>
                      </a:r>
                      <a:endParaRPr lang="zh-TW" sz="2000" b="1" kern="100" spc="0" dirty="0">
                        <a:solidFill>
                          <a:schemeClr val="tx1"/>
                        </a:solidFill>
                        <a:effectLst/>
                        <a:latin typeface="+mn-lt"/>
                        <a:ea typeface="+mn-ea"/>
                        <a:cs typeface="+mn-cs"/>
                      </a:endParaRPr>
                    </a:p>
                  </a:txBody>
                  <a:tcPr marL="63865" marR="63865" marT="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9,442</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15,344</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3,305</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4,367</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6,610</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8,852</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9,442</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17,114</a:t>
                      </a:r>
                    </a:p>
                  </a:txBody>
                  <a:tcPr marL="7620" marR="7620" marT="7620" marB="0" anchor="ctr"/>
                </a:tc>
                <a:extLst>
                  <a:ext uri="{0D108BD9-81ED-4DB2-BD59-A6C34878D82A}">
                    <a16:rowId xmlns:a16="http://schemas.microsoft.com/office/drawing/2014/main" val="2250890381"/>
                  </a:ext>
                </a:extLst>
              </a:tr>
              <a:tr h="340616">
                <a:tc>
                  <a:txBody>
                    <a:bodyPr/>
                    <a:lstStyle/>
                    <a:p>
                      <a:pPr marL="0" marR="0" algn="ctr" eaLnBrk="0" hangingPunct="0">
                        <a:lnSpc>
                          <a:spcPct val="100000"/>
                        </a:lnSpc>
                        <a:spcBef>
                          <a:spcPts val="0"/>
                        </a:spcBef>
                        <a:spcAft>
                          <a:spcPts val="1200"/>
                        </a:spcAft>
                      </a:pPr>
                      <a:r>
                        <a:rPr lang="en-US" sz="2000" b="1" kern="100" spc="0" dirty="0">
                          <a:effectLst/>
                        </a:rPr>
                        <a:t>109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lvl="0" algn="ctr" defTabSz="914400" rtl="0" eaLnBrk="0" fontAlgn="ctr" latinLnBrk="0" hangingPunct="0">
                        <a:lnSpc>
                          <a:spcPct val="100000"/>
                        </a:lnSpc>
                        <a:spcBef>
                          <a:spcPts val="0"/>
                        </a:spcBef>
                        <a:spcAft>
                          <a:spcPts val="1200"/>
                        </a:spcAft>
                        <a:tabLst>
                          <a:tab pos="1077913" algn="l"/>
                        </a:tabLst>
                      </a:pPr>
                      <a:r>
                        <a:rPr lang="en-US" altLang="zh-TW" sz="2000" b="1" kern="100" spc="0" dirty="0" smtClean="0">
                          <a:solidFill>
                            <a:schemeClr val="tx1"/>
                          </a:solidFill>
                          <a:effectLst/>
                          <a:latin typeface="+mn-lt"/>
                          <a:ea typeface="+mn-ea"/>
                          <a:cs typeface="+mn-cs"/>
                        </a:rPr>
                        <a:t>2.62</a:t>
                      </a:r>
                      <a:endParaRPr lang="zh-TW" sz="2000" b="1" kern="100" spc="0" dirty="0">
                        <a:solidFill>
                          <a:schemeClr val="tx1"/>
                        </a:solidFill>
                        <a:effectLst/>
                        <a:latin typeface="+mn-lt"/>
                        <a:ea typeface="+mn-ea"/>
                        <a:cs typeface="+mn-cs"/>
                      </a:endParaRPr>
                    </a:p>
                  </a:txBody>
                  <a:tcPr marL="63865" marR="63865" marT="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9,690</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15,746</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3,391</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4,481</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6,783</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9,084</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9,690</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17,563</a:t>
                      </a:r>
                    </a:p>
                  </a:txBody>
                  <a:tcPr marL="7620" marR="7620" marT="7620" marB="0" anchor="ctr">
                    <a:solidFill>
                      <a:schemeClr val="bg1">
                        <a:lumMod val="85000"/>
                      </a:schemeClr>
                    </a:solidFill>
                  </a:tcPr>
                </a:tc>
                <a:extLst>
                  <a:ext uri="{0D108BD9-81ED-4DB2-BD59-A6C34878D82A}">
                    <a16:rowId xmlns:a16="http://schemas.microsoft.com/office/drawing/2014/main" val="8650613"/>
                  </a:ext>
                </a:extLst>
              </a:tr>
              <a:tr h="340616">
                <a:tc>
                  <a:txBody>
                    <a:bodyPr/>
                    <a:lstStyle/>
                    <a:p>
                      <a:pPr marL="0" marR="0" algn="ctr" eaLnBrk="0" hangingPunct="0">
                        <a:lnSpc>
                          <a:spcPct val="100000"/>
                        </a:lnSpc>
                        <a:spcBef>
                          <a:spcPts val="0"/>
                        </a:spcBef>
                        <a:spcAft>
                          <a:spcPts val="1200"/>
                        </a:spcAft>
                      </a:pPr>
                      <a:r>
                        <a:rPr lang="en-US" sz="2000" b="1" kern="100" spc="0" dirty="0">
                          <a:effectLst/>
                        </a:rPr>
                        <a:t>110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B w="12700" cap="flat" cmpd="sng" algn="ctr">
                      <a:solidFill>
                        <a:schemeClr val="tx1"/>
                      </a:solidFill>
                      <a:prstDash val="solid"/>
                      <a:round/>
                      <a:headEnd type="none" w="med" len="med"/>
                      <a:tailEnd type="none" w="med" len="med"/>
                    </a:lnB>
                  </a:tcPr>
                </a:tc>
                <a:tc>
                  <a:txBody>
                    <a:bodyPr/>
                    <a:lstStyle/>
                    <a:p>
                      <a:pPr marL="0" marR="0" lvl="0" algn="ctr" defTabSz="914400" rtl="0" eaLnBrk="0" fontAlgn="ctr" latinLnBrk="0" hangingPunct="0">
                        <a:lnSpc>
                          <a:spcPct val="100000"/>
                        </a:lnSpc>
                        <a:spcBef>
                          <a:spcPts val="0"/>
                        </a:spcBef>
                        <a:spcAft>
                          <a:spcPts val="1200"/>
                        </a:spcAft>
                        <a:tabLst>
                          <a:tab pos="1077913" algn="l"/>
                        </a:tabLst>
                      </a:pPr>
                      <a:r>
                        <a:rPr lang="en-US" altLang="zh-TW" sz="2000" b="1" kern="100" spc="0" dirty="0" smtClean="0">
                          <a:solidFill>
                            <a:schemeClr val="tx1"/>
                          </a:solidFill>
                          <a:effectLst/>
                          <a:latin typeface="+mn-lt"/>
                          <a:ea typeface="+mn-ea"/>
                          <a:cs typeface="+mn-cs"/>
                        </a:rPr>
                        <a:t>2.55</a:t>
                      </a:r>
                      <a:endParaRPr lang="zh-TW" sz="2000" b="1" kern="100" spc="0" dirty="0">
                        <a:solidFill>
                          <a:schemeClr val="tx1"/>
                        </a:solidFill>
                        <a:effectLst/>
                        <a:latin typeface="+mn-lt"/>
                        <a:ea typeface="+mn-ea"/>
                        <a:cs typeface="+mn-cs"/>
                      </a:endParaRPr>
                    </a:p>
                  </a:txBody>
                  <a:tcPr marL="63865" marR="63865" marT="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9,937</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16,147</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3,478</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4,596</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6,956</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9,316</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9,937</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18,011</a:t>
                      </a: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7012538"/>
                  </a:ext>
                </a:extLst>
              </a:tr>
              <a:tr h="340616">
                <a:tc>
                  <a:txBody>
                    <a:bodyPr/>
                    <a:lstStyle/>
                    <a:p>
                      <a:pPr marL="0" marR="0" algn="ctr" eaLnBrk="0" hangingPunct="0">
                        <a:lnSpc>
                          <a:spcPct val="100000"/>
                        </a:lnSpc>
                        <a:spcBef>
                          <a:spcPts val="0"/>
                        </a:spcBef>
                        <a:spcAft>
                          <a:spcPts val="1200"/>
                        </a:spcAft>
                      </a:pPr>
                      <a:r>
                        <a:rPr lang="en-US" sz="2000" b="1" kern="100" spc="0" dirty="0">
                          <a:effectLst/>
                        </a:rPr>
                        <a:t>111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lvl="0" algn="ctr" defTabSz="914400" rtl="0" eaLnBrk="0" fontAlgn="ctr" latinLnBrk="0" hangingPunct="0">
                        <a:lnSpc>
                          <a:spcPct val="100000"/>
                        </a:lnSpc>
                        <a:spcBef>
                          <a:spcPts val="0"/>
                        </a:spcBef>
                        <a:spcAft>
                          <a:spcPts val="1200"/>
                        </a:spcAft>
                        <a:tabLst>
                          <a:tab pos="1077913" algn="l"/>
                        </a:tabLst>
                      </a:pPr>
                      <a:r>
                        <a:rPr lang="en-US" altLang="zh-TW" sz="2000" b="1" kern="100" spc="0" dirty="0" smtClean="0">
                          <a:solidFill>
                            <a:schemeClr val="tx1"/>
                          </a:solidFill>
                          <a:effectLst/>
                          <a:latin typeface="+mn-lt"/>
                          <a:ea typeface="+mn-ea"/>
                          <a:cs typeface="+mn-cs"/>
                        </a:rPr>
                        <a:t>2.49</a:t>
                      </a:r>
                      <a:endParaRPr lang="zh-TW" sz="2000" b="1" kern="100" spc="0" dirty="0">
                        <a:solidFill>
                          <a:schemeClr val="tx1"/>
                        </a:solidFill>
                        <a:effectLst/>
                        <a:latin typeface="+mn-lt"/>
                        <a:ea typeface="+mn-ea"/>
                        <a:cs typeface="+mn-cs"/>
                      </a:endParaRPr>
                    </a:p>
                  </a:txBody>
                  <a:tcPr marL="63865" marR="63865"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10,184</a:t>
                      </a:r>
                    </a:p>
                  </a:txBody>
                  <a:tcPr marL="7620" marR="7620" marT="762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16,549</a:t>
                      </a:r>
                    </a:p>
                  </a:txBody>
                  <a:tcPr marL="7620" marR="7620" marT="762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3,564</a:t>
                      </a:r>
                    </a:p>
                  </a:txBody>
                  <a:tcPr marL="7620" marR="7620" marT="762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4,710</a:t>
                      </a:r>
                    </a:p>
                  </a:txBody>
                  <a:tcPr marL="7620" marR="7620" marT="762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7,129</a:t>
                      </a:r>
                    </a:p>
                  </a:txBody>
                  <a:tcPr marL="7620" marR="7620" marT="762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9,548</a:t>
                      </a:r>
                    </a:p>
                  </a:txBody>
                  <a:tcPr marL="7620" marR="7620" marT="762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10,184</a:t>
                      </a:r>
                    </a:p>
                  </a:txBody>
                  <a:tcPr marL="7620" marR="7620" marT="762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18,459</a:t>
                      </a:r>
                    </a:p>
                  </a:txBody>
                  <a:tcPr marL="7620" marR="7620" marT="7620" marB="0" anchor="ctr">
                    <a:lnT w="1270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4154964556"/>
                  </a:ext>
                </a:extLst>
              </a:tr>
              <a:tr h="340616">
                <a:tc>
                  <a:txBody>
                    <a:bodyPr/>
                    <a:lstStyle/>
                    <a:p>
                      <a:pPr marL="0" marR="0" algn="ctr" eaLnBrk="0" hangingPunct="0">
                        <a:lnSpc>
                          <a:spcPct val="100000"/>
                        </a:lnSpc>
                        <a:spcBef>
                          <a:spcPts val="0"/>
                        </a:spcBef>
                        <a:spcAft>
                          <a:spcPts val="1200"/>
                        </a:spcAft>
                      </a:pPr>
                      <a:r>
                        <a:rPr lang="en-US" sz="2000" b="1" kern="100" spc="0">
                          <a:effectLst/>
                        </a:rPr>
                        <a:t>112</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lvl="0" algn="ctr" defTabSz="914400" rtl="0" eaLnBrk="0" fontAlgn="ctr" latinLnBrk="0" hangingPunct="0">
                        <a:lnSpc>
                          <a:spcPct val="100000"/>
                        </a:lnSpc>
                        <a:spcBef>
                          <a:spcPts val="0"/>
                        </a:spcBef>
                        <a:spcAft>
                          <a:spcPts val="1200"/>
                        </a:spcAft>
                        <a:tabLst>
                          <a:tab pos="1077913" algn="l"/>
                        </a:tabLst>
                      </a:pPr>
                      <a:r>
                        <a:rPr lang="en-US" altLang="zh-TW" sz="2000" b="1" kern="100" spc="0" dirty="0" smtClean="0">
                          <a:solidFill>
                            <a:schemeClr val="tx1"/>
                          </a:solidFill>
                          <a:effectLst/>
                          <a:latin typeface="+mn-lt"/>
                          <a:ea typeface="+mn-ea"/>
                          <a:cs typeface="+mn-cs"/>
                        </a:rPr>
                        <a:t>2.43</a:t>
                      </a:r>
                      <a:endParaRPr lang="zh-TW" sz="2000" b="1" kern="100" spc="0" dirty="0">
                        <a:solidFill>
                          <a:schemeClr val="tx1"/>
                        </a:solidFill>
                        <a:effectLst/>
                        <a:latin typeface="+mn-lt"/>
                        <a:ea typeface="+mn-ea"/>
                        <a:cs typeface="+mn-cs"/>
                      </a:endParaRPr>
                    </a:p>
                  </a:txBody>
                  <a:tcPr marL="63865" marR="63865" marT="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10,431</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16,951</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3,651</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4,825</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7,302</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9,779</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10,431</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18,907</a:t>
                      </a:r>
                    </a:p>
                  </a:txBody>
                  <a:tcPr marL="7620" marR="7620" marT="7620" marB="0" anchor="ctr"/>
                </a:tc>
                <a:extLst>
                  <a:ext uri="{0D108BD9-81ED-4DB2-BD59-A6C34878D82A}">
                    <a16:rowId xmlns:a16="http://schemas.microsoft.com/office/drawing/2014/main" val="2218996594"/>
                  </a:ext>
                </a:extLst>
              </a:tr>
              <a:tr h="340616">
                <a:tc>
                  <a:txBody>
                    <a:bodyPr/>
                    <a:lstStyle/>
                    <a:p>
                      <a:pPr marL="0" marR="0" algn="ctr" eaLnBrk="0" hangingPunct="0">
                        <a:lnSpc>
                          <a:spcPct val="100000"/>
                        </a:lnSpc>
                        <a:spcBef>
                          <a:spcPts val="0"/>
                        </a:spcBef>
                        <a:spcAft>
                          <a:spcPts val="1200"/>
                        </a:spcAft>
                      </a:pPr>
                      <a:r>
                        <a:rPr lang="en-US" sz="2000" b="1" kern="100" spc="0" dirty="0">
                          <a:effectLst/>
                        </a:rPr>
                        <a:t>113</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lvl="0" algn="ctr" defTabSz="914400" rtl="0" eaLnBrk="0" fontAlgn="ctr" latinLnBrk="0" hangingPunct="0">
                        <a:lnSpc>
                          <a:spcPct val="100000"/>
                        </a:lnSpc>
                        <a:spcBef>
                          <a:spcPts val="0"/>
                        </a:spcBef>
                        <a:spcAft>
                          <a:spcPts val="1200"/>
                        </a:spcAft>
                        <a:tabLst>
                          <a:tab pos="1077913" algn="l"/>
                        </a:tabLst>
                      </a:pPr>
                      <a:r>
                        <a:rPr lang="en-US" altLang="zh-TW" sz="2000" b="1" kern="100" spc="0" dirty="0" smtClean="0">
                          <a:solidFill>
                            <a:schemeClr val="tx1"/>
                          </a:solidFill>
                          <a:effectLst/>
                          <a:latin typeface="+mn-lt"/>
                          <a:ea typeface="+mn-ea"/>
                          <a:cs typeface="+mn-cs"/>
                        </a:rPr>
                        <a:t>2.37</a:t>
                      </a:r>
                      <a:endParaRPr lang="zh-TW" sz="2000" b="1" kern="100" spc="0" dirty="0">
                        <a:solidFill>
                          <a:schemeClr val="tx1"/>
                        </a:solidFill>
                        <a:effectLst/>
                        <a:latin typeface="+mn-lt"/>
                        <a:ea typeface="+mn-ea"/>
                        <a:cs typeface="+mn-cs"/>
                      </a:endParaRPr>
                    </a:p>
                  </a:txBody>
                  <a:tcPr marL="63865" marR="63865" marT="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10,679</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17,353</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3,738</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4,939</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7,475</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10,011</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10,679</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19,355</a:t>
                      </a:r>
                    </a:p>
                  </a:txBody>
                  <a:tcPr marL="7620" marR="7620" marT="7620" marB="0" anchor="ctr">
                    <a:solidFill>
                      <a:schemeClr val="bg1">
                        <a:lumMod val="85000"/>
                      </a:schemeClr>
                    </a:solidFill>
                  </a:tcPr>
                </a:tc>
                <a:extLst>
                  <a:ext uri="{0D108BD9-81ED-4DB2-BD59-A6C34878D82A}">
                    <a16:rowId xmlns:a16="http://schemas.microsoft.com/office/drawing/2014/main" val="4161735665"/>
                  </a:ext>
                </a:extLst>
              </a:tr>
              <a:tr h="340616">
                <a:tc>
                  <a:txBody>
                    <a:bodyPr/>
                    <a:lstStyle/>
                    <a:p>
                      <a:pPr marL="0" marR="0" algn="ctr" eaLnBrk="0" hangingPunct="0">
                        <a:lnSpc>
                          <a:spcPct val="100000"/>
                        </a:lnSpc>
                        <a:spcBef>
                          <a:spcPts val="0"/>
                        </a:spcBef>
                        <a:spcAft>
                          <a:spcPts val="1200"/>
                        </a:spcAft>
                      </a:pPr>
                      <a:r>
                        <a:rPr lang="en-US" sz="2000" b="1" kern="100" spc="0">
                          <a:effectLst/>
                        </a:rPr>
                        <a:t>114</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lvl="0" algn="ctr" defTabSz="914400" rtl="0" eaLnBrk="0" fontAlgn="ctr" latinLnBrk="0" hangingPunct="0">
                        <a:lnSpc>
                          <a:spcPct val="100000"/>
                        </a:lnSpc>
                        <a:spcBef>
                          <a:spcPts val="0"/>
                        </a:spcBef>
                        <a:spcAft>
                          <a:spcPts val="1200"/>
                        </a:spcAft>
                        <a:tabLst>
                          <a:tab pos="1077913" algn="l"/>
                        </a:tabLst>
                      </a:pPr>
                      <a:r>
                        <a:rPr lang="en-US" altLang="zh-TW" sz="2000" b="1" kern="100" spc="0" dirty="0" smtClean="0">
                          <a:solidFill>
                            <a:schemeClr val="tx1"/>
                          </a:solidFill>
                          <a:effectLst/>
                          <a:latin typeface="+mn-lt"/>
                          <a:ea typeface="+mn-ea"/>
                          <a:cs typeface="+mn-cs"/>
                        </a:rPr>
                        <a:t>2.32</a:t>
                      </a:r>
                      <a:endParaRPr lang="zh-TW" sz="2000" b="1" kern="100" spc="0" dirty="0">
                        <a:solidFill>
                          <a:schemeClr val="tx1"/>
                        </a:solidFill>
                        <a:effectLst/>
                        <a:latin typeface="+mn-lt"/>
                        <a:ea typeface="+mn-ea"/>
                        <a:cs typeface="+mn-cs"/>
                      </a:endParaRPr>
                    </a:p>
                  </a:txBody>
                  <a:tcPr marL="63865" marR="63865" marT="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10,926</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17,755</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3,824</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5,053</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7,648</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10,243</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10,926</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19,803</a:t>
                      </a:r>
                    </a:p>
                  </a:txBody>
                  <a:tcPr marL="7620" marR="7620" marT="7620" marB="0" anchor="ctr"/>
                </a:tc>
                <a:extLst>
                  <a:ext uri="{0D108BD9-81ED-4DB2-BD59-A6C34878D82A}">
                    <a16:rowId xmlns:a16="http://schemas.microsoft.com/office/drawing/2014/main" val="956534612"/>
                  </a:ext>
                </a:extLst>
              </a:tr>
              <a:tr h="340616">
                <a:tc>
                  <a:txBody>
                    <a:bodyPr/>
                    <a:lstStyle/>
                    <a:p>
                      <a:pPr marL="0" marR="0" algn="ctr" eaLnBrk="0" hangingPunct="0">
                        <a:lnSpc>
                          <a:spcPct val="100000"/>
                        </a:lnSpc>
                        <a:spcBef>
                          <a:spcPts val="0"/>
                        </a:spcBef>
                        <a:spcAft>
                          <a:spcPts val="1200"/>
                        </a:spcAft>
                      </a:pPr>
                      <a:r>
                        <a:rPr lang="en-US" sz="2000" b="1" kern="100" spc="0" dirty="0">
                          <a:effectLst/>
                        </a:rPr>
                        <a:t>115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solidFill>
                      <a:schemeClr val="bg1">
                        <a:lumMod val="85000"/>
                      </a:schemeClr>
                    </a:solidFill>
                  </a:tcPr>
                </a:tc>
                <a:tc>
                  <a:txBody>
                    <a:bodyPr/>
                    <a:lstStyle/>
                    <a:p>
                      <a:pPr marL="0" marR="0" lvl="0" algn="ctr" defTabSz="914400" rtl="0" eaLnBrk="0" fontAlgn="ctr" latinLnBrk="0" hangingPunct="0">
                        <a:lnSpc>
                          <a:spcPct val="100000"/>
                        </a:lnSpc>
                        <a:spcBef>
                          <a:spcPts val="0"/>
                        </a:spcBef>
                        <a:spcAft>
                          <a:spcPts val="1200"/>
                        </a:spcAft>
                        <a:tabLst>
                          <a:tab pos="1077913" algn="l"/>
                        </a:tabLst>
                      </a:pPr>
                      <a:r>
                        <a:rPr lang="en-US" altLang="zh-TW" sz="2000" b="1" kern="100" spc="0" dirty="0" smtClean="0">
                          <a:solidFill>
                            <a:schemeClr val="tx1"/>
                          </a:solidFill>
                          <a:effectLst/>
                          <a:latin typeface="+mn-lt"/>
                          <a:ea typeface="+mn-ea"/>
                          <a:cs typeface="+mn-cs"/>
                        </a:rPr>
                        <a:t>2.26</a:t>
                      </a:r>
                      <a:endParaRPr lang="zh-TW" sz="2000" b="1" kern="100" spc="0" dirty="0">
                        <a:solidFill>
                          <a:schemeClr val="tx1"/>
                        </a:solidFill>
                        <a:effectLst/>
                        <a:latin typeface="+mn-lt"/>
                        <a:ea typeface="+mn-ea"/>
                        <a:cs typeface="+mn-cs"/>
                      </a:endParaRPr>
                    </a:p>
                  </a:txBody>
                  <a:tcPr marL="63865" marR="63865" marT="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11,173</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18,156</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3,911</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5,168</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7,821</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10,475</a:t>
                      </a:r>
                    </a:p>
                  </a:txBody>
                  <a:tcPr marL="7620" marR="7620" marT="7620" marB="0" anchor="ctr">
                    <a:solidFill>
                      <a:schemeClr val="bg1">
                        <a:lumMod val="85000"/>
                      </a:schemeClr>
                    </a:solidFill>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11,173</a:t>
                      </a:r>
                    </a:p>
                  </a:txBody>
                  <a:tcPr marL="7620" marR="7620" marT="7620" marB="0" anchor="ctr">
                    <a:solidFill>
                      <a:schemeClr val="bg1">
                        <a:lumMod val="85000"/>
                      </a:schemeClr>
                    </a:solidFill>
                  </a:tcP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20,251</a:t>
                      </a:r>
                    </a:p>
                  </a:txBody>
                  <a:tcPr marL="7620" marR="7620" marT="7620" marB="0" anchor="ctr">
                    <a:solidFill>
                      <a:schemeClr val="bg1">
                        <a:lumMod val="85000"/>
                      </a:schemeClr>
                    </a:solidFill>
                  </a:tcPr>
                </a:tc>
                <a:extLst>
                  <a:ext uri="{0D108BD9-81ED-4DB2-BD59-A6C34878D82A}">
                    <a16:rowId xmlns:a16="http://schemas.microsoft.com/office/drawing/2014/main" val="1953684747"/>
                  </a:ext>
                </a:extLst>
              </a:tr>
            </a:tbl>
          </a:graphicData>
        </a:graphic>
      </p:graphicFrame>
    </p:spTree>
    <p:extLst>
      <p:ext uri="{BB962C8B-B14F-4D97-AF65-F5344CB8AC3E}">
        <p14:creationId xmlns:p14="http://schemas.microsoft.com/office/powerpoint/2010/main" val="4026523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a:bodyPr>
          <a:lstStyle/>
          <a:p>
            <a:r>
              <a:rPr lang="zh-TW" altLang="en-US" spc="-150" dirty="0"/>
              <a:t>訓練</a:t>
            </a:r>
            <a:r>
              <a:rPr lang="zh-TW" altLang="en-US" spc="-150" dirty="0" smtClean="0"/>
              <a:t>收費依經濟</a:t>
            </a:r>
            <a:r>
              <a:rPr lang="zh-TW" altLang="en-US" spc="-150" dirty="0"/>
              <a:t>指標調整計算結果</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34</a:t>
            </a:fld>
            <a:endParaRPr lang="zh-TW" altLang="en-US"/>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3928381433"/>
              </p:ext>
            </p:extLst>
          </p:nvPr>
        </p:nvGraphicFramePr>
        <p:xfrm>
          <a:off x="6" y="1121338"/>
          <a:ext cx="9143994" cy="5352295"/>
        </p:xfrm>
        <a:graphic>
          <a:graphicData uri="http://schemas.openxmlformats.org/drawingml/2006/table">
            <a:tbl>
              <a:tblPr firstCol="1">
                <a:tableStyleId>{9D7B26C5-4107-4FEC-AEDC-1716B250A1EF}</a:tableStyleId>
              </a:tblPr>
              <a:tblGrid>
                <a:gridCol w="622086">
                  <a:extLst>
                    <a:ext uri="{9D8B030D-6E8A-4147-A177-3AD203B41FA5}">
                      <a16:colId xmlns:a16="http://schemas.microsoft.com/office/drawing/2014/main" val="4208011145"/>
                    </a:ext>
                  </a:extLst>
                </a:gridCol>
                <a:gridCol w="1244172">
                  <a:extLst>
                    <a:ext uri="{9D8B030D-6E8A-4147-A177-3AD203B41FA5}">
                      <a16:colId xmlns:a16="http://schemas.microsoft.com/office/drawing/2014/main" val="98702723"/>
                    </a:ext>
                  </a:extLst>
                </a:gridCol>
                <a:gridCol w="892917">
                  <a:extLst>
                    <a:ext uri="{9D8B030D-6E8A-4147-A177-3AD203B41FA5}">
                      <a16:colId xmlns:a16="http://schemas.microsoft.com/office/drawing/2014/main" val="483897332"/>
                    </a:ext>
                  </a:extLst>
                </a:gridCol>
                <a:gridCol w="892917">
                  <a:extLst>
                    <a:ext uri="{9D8B030D-6E8A-4147-A177-3AD203B41FA5}">
                      <a16:colId xmlns:a16="http://schemas.microsoft.com/office/drawing/2014/main" val="1772259457"/>
                    </a:ext>
                  </a:extLst>
                </a:gridCol>
                <a:gridCol w="892917">
                  <a:extLst>
                    <a:ext uri="{9D8B030D-6E8A-4147-A177-3AD203B41FA5}">
                      <a16:colId xmlns:a16="http://schemas.microsoft.com/office/drawing/2014/main" val="4131122401"/>
                    </a:ext>
                  </a:extLst>
                </a:gridCol>
                <a:gridCol w="892917">
                  <a:extLst>
                    <a:ext uri="{9D8B030D-6E8A-4147-A177-3AD203B41FA5}">
                      <a16:colId xmlns:a16="http://schemas.microsoft.com/office/drawing/2014/main" val="3451720553"/>
                    </a:ext>
                  </a:extLst>
                </a:gridCol>
                <a:gridCol w="892917">
                  <a:extLst>
                    <a:ext uri="{9D8B030D-6E8A-4147-A177-3AD203B41FA5}">
                      <a16:colId xmlns:a16="http://schemas.microsoft.com/office/drawing/2014/main" val="3089084374"/>
                    </a:ext>
                  </a:extLst>
                </a:gridCol>
                <a:gridCol w="892917">
                  <a:extLst>
                    <a:ext uri="{9D8B030D-6E8A-4147-A177-3AD203B41FA5}">
                      <a16:colId xmlns:a16="http://schemas.microsoft.com/office/drawing/2014/main" val="2185079284"/>
                    </a:ext>
                  </a:extLst>
                </a:gridCol>
                <a:gridCol w="1010517">
                  <a:extLst>
                    <a:ext uri="{9D8B030D-6E8A-4147-A177-3AD203B41FA5}">
                      <a16:colId xmlns:a16="http://schemas.microsoft.com/office/drawing/2014/main" val="3913725548"/>
                    </a:ext>
                  </a:extLst>
                </a:gridCol>
                <a:gridCol w="909717">
                  <a:extLst>
                    <a:ext uri="{9D8B030D-6E8A-4147-A177-3AD203B41FA5}">
                      <a16:colId xmlns:a16="http://schemas.microsoft.com/office/drawing/2014/main" val="336951733"/>
                    </a:ext>
                  </a:extLst>
                </a:gridCol>
              </a:tblGrid>
              <a:tr h="411715">
                <a:tc rowSpan="2">
                  <a:txBody>
                    <a:bodyPr/>
                    <a:lstStyle/>
                    <a:p>
                      <a:pPr marL="0" marR="0" algn="ctr" eaLnBrk="0" hangingPunct="0">
                        <a:lnSpc>
                          <a:spcPct val="100000"/>
                        </a:lnSpc>
                        <a:spcBef>
                          <a:spcPts val="0"/>
                        </a:spcBef>
                        <a:spcAft>
                          <a:spcPts val="1200"/>
                        </a:spcAft>
                      </a:pPr>
                      <a:r>
                        <a:rPr lang="zh-TW" altLang="en-US" sz="2000" b="1" kern="100" dirty="0" smtClean="0">
                          <a:effectLst/>
                        </a:rPr>
                        <a:t>年</a:t>
                      </a:r>
                      <a:r>
                        <a:rPr lang="zh-TW" sz="2000" b="1" kern="100" dirty="0" smtClean="0">
                          <a:effectLst/>
                        </a:rPr>
                        <a:t>度</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rowSpan="2">
                  <a:txBody>
                    <a:bodyPr/>
                    <a:lstStyle/>
                    <a:p>
                      <a:pPr marL="0" marR="0" algn="ctr" eaLnBrk="0" hangingPunct="0">
                        <a:lnSpc>
                          <a:spcPct val="100000"/>
                        </a:lnSpc>
                        <a:spcBef>
                          <a:spcPts val="0"/>
                        </a:spcBef>
                        <a:spcAft>
                          <a:spcPts val="1200"/>
                        </a:spcAft>
                      </a:pPr>
                      <a:r>
                        <a:rPr lang="zh-TW" altLang="en-US" sz="2000" b="1" kern="100" spc="-300" dirty="0" smtClean="0">
                          <a:solidFill>
                            <a:srgbClr val="FF0000"/>
                          </a:solidFill>
                          <a:effectLst/>
                        </a:rPr>
                        <a:t>加權</a:t>
                      </a:r>
                      <a:r>
                        <a:rPr lang="en-US" altLang="zh-TW" sz="2000" b="1" kern="100" spc="-300" dirty="0" smtClean="0">
                          <a:solidFill>
                            <a:srgbClr val="FF0000"/>
                          </a:solidFill>
                          <a:effectLst/>
                        </a:rPr>
                        <a:t>(1:1)</a:t>
                      </a:r>
                      <a:br>
                        <a:rPr lang="en-US" altLang="zh-TW" sz="2000" b="1" kern="100" spc="-300" dirty="0" smtClean="0">
                          <a:solidFill>
                            <a:srgbClr val="FF0000"/>
                          </a:solidFill>
                          <a:effectLst/>
                        </a:rPr>
                      </a:br>
                      <a:r>
                        <a:rPr lang="zh-TW" sz="2000" b="1" kern="100" spc="-300" dirty="0" smtClean="0">
                          <a:solidFill>
                            <a:srgbClr val="FF0000"/>
                          </a:solidFill>
                          <a:effectLst/>
                        </a:rPr>
                        <a:t>調整指</a:t>
                      </a:r>
                      <a:r>
                        <a:rPr lang="en-US" sz="2000" b="1" kern="100" spc="-300" dirty="0" smtClean="0">
                          <a:solidFill>
                            <a:srgbClr val="FF0000"/>
                          </a:solidFill>
                          <a:effectLst/>
                        </a:rPr>
                        <a:t>(%)</a:t>
                      </a:r>
                      <a:endParaRPr lang="zh-TW" sz="2000" b="1" kern="100" spc="-3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gridSpan="2">
                  <a:txBody>
                    <a:bodyPr/>
                    <a:lstStyle/>
                    <a:p>
                      <a:pPr marL="0" marR="0" algn="ctr" eaLnBrk="0" hangingPunct="0">
                        <a:lnSpc>
                          <a:spcPct val="100000"/>
                        </a:lnSpc>
                        <a:spcBef>
                          <a:spcPts val="0"/>
                        </a:spcBef>
                        <a:spcAft>
                          <a:spcPts val="1200"/>
                        </a:spcAft>
                      </a:pPr>
                      <a:r>
                        <a:rPr lang="zh-TW" sz="2000" b="1" kern="100" spc="-300" dirty="0">
                          <a:effectLst/>
                        </a:rPr>
                        <a:t>小型車、大型車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1200"/>
                        </a:spcAft>
                      </a:pPr>
                      <a:r>
                        <a:rPr lang="zh-TW" sz="2000" b="1" kern="100" spc="-300" dirty="0">
                          <a:effectLst/>
                        </a:rPr>
                        <a:t>普通重型機車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1200"/>
                        </a:spcAft>
                      </a:pPr>
                      <a:r>
                        <a:rPr lang="zh-TW" sz="2000" b="1" kern="100" spc="-300" dirty="0">
                          <a:effectLst/>
                        </a:rPr>
                        <a:t>大型重型機車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1200"/>
                        </a:spcAft>
                      </a:pPr>
                      <a:r>
                        <a:rPr lang="zh-TW" altLang="en-US" sz="2000" b="1" kern="100" spc="-3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小型車逕升大客車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pPr marL="0" marR="0" algn="ctr" eaLnBrk="0" hangingPunct="0">
                        <a:lnSpc>
                          <a:spcPct val="100000"/>
                        </a:lnSpc>
                        <a:spcBef>
                          <a:spcPts val="0"/>
                        </a:spcBef>
                        <a:spcAft>
                          <a:spcPts val="1200"/>
                        </a:spcAft>
                      </a:pP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9012184"/>
                  </a:ext>
                </a:extLst>
              </a:tr>
              <a:tr h="411715">
                <a:tc vMerge="1">
                  <a:txBody>
                    <a:bodyPr/>
                    <a:lstStyle/>
                    <a:p>
                      <a:endParaRPr lang="zh-TW" altLang="en-US"/>
                    </a:p>
                  </a:txBody>
                  <a:tcPr/>
                </a:tc>
                <a:tc vMerge="1">
                  <a:txBody>
                    <a:bodyPr/>
                    <a:lstStyle/>
                    <a:p>
                      <a:endParaRPr lang="zh-TW" altLang="en-US"/>
                    </a:p>
                  </a:txBody>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下限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zh-TW" sz="2000" b="1" kern="100" spc="-300" dirty="0">
                          <a:effectLst/>
                        </a:rPr>
                        <a:t>上限</a:t>
                      </a:r>
                      <a:r>
                        <a:rPr lang="en-US" sz="2000" b="1" kern="100" spc="-300" dirty="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4398386"/>
                  </a:ext>
                </a:extLst>
              </a:tr>
              <a:tr h="411715">
                <a:tc>
                  <a:txBody>
                    <a:bodyPr/>
                    <a:lstStyle/>
                    <a:p>
                      <a:pPr marL="0" marR="0" algn="ctr" eaLnBrk="0" hangingPunct="0">
                        <a:lnSpc>
                          <a:spcPct val="100000"/>
                        </a:lnSpc>
                        <a:spcBef>
                          <a:spcPts val="0"/>
                        </a:spcBef>
                        <a:spcAft>
                          <a:spcPts val="1200"/>
                        </a:spcAft>
                      </a:pPr>
                      <a:r>
                        <a:rPr lang="en-US" altLang="zh-TW" sz="2000" b="1" kern="100" dirty="0" smtClean="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105</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en-US" altLang="zh-TW" sz="2000" b="1" kern="100" dirty="0" smtClean="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2.16</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8,850</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14,381</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3,097</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4,093</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6,195</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8,297</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8,850</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FF0000"/>
                          </a:solidFill>
                          <a:effectLst/>
                          <a:latin typeface="+mn-lt"/>
                          <a:ea typeface="新細明體" panose="02020500000000000000" pitchFamily="18" charset="-120"/>
                        </a:rPr>
                        <a:t>16,040</a:t>
                      </a:r>
                    </a:p>
                  </a:txBody>
                  <a:tcPr marL="7620" marR="7620" marT="762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8013045"/>
                  </a:ext>
                </a:extLst>
              </a:tr>
              <a:tr h="411715">
                <a:tc>
                  <a:txBody>
                    <a:bodyPr/>
                    <a:lstStyle/>
                    <a:p>
                      <a:pPr marL="0" marR="0" algn="ctr" eaLnBrk="0" hangingPunct="0">
                        <a:lnSpc>
                          <a:spcPct val="100000"/>
                        </a:lnSpc>
                        <a:spcBef>
                          <a:spcPts val="0"/>
                        </a:spcBef>
                        <a:spcAft>
                          <a:spcPts val="1200"/>
                        </a:spcAft>
                      </a:pPr>
                      <a:r>
                        <a:rPr lang="en-US" sz="2000" b="1" kern="100" dirty="0">
                          <a:effectLst/>
                        </a:rPr>
                        <a:t>106</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dirty="0">
                          <a:effectLst/>
                        </a:rPr>
                        <a:t>2.07</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9,033</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14,678</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3,161</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4,178</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6,323</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8,468</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9,033</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16,372</a:t>
                      </a: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01489789"/>
                  </a:ext>
                </a:extLst>
              </a:tr>
              <a:tr h="411715">
                <a:tc>
                  <a:txBody>
                    <a:bodyPr/>
                    <a:lstStyle/>
                    <a:p>
                      <a:pPr marL="0" marR="0" algn="ctr" eaLnBrk="0" hangingPunct="0">
                        <a:lnSpc>
                          <a:spcPct val="100000"/>
                        </a:lnSpc>
                        <a:spcBef>
                          <a:spcPts val="0"/>
                        </a:spcBef>
                        <a:spcAft>
                          <a:spcPts val="1200"/>
                        </a:spcAft>
                      </a:pPr>
                      <a:r>
                        <a:rPr lang="en-US" sz="2000" b="1" kern="100" dirty="0">
                          <a:solidFill>
                            <a:srgbClr val="FF0000"/>
                          </a:solidFill>
                          <a:effectLst/>
                        </a:rPr>
                        <a:t>107</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1200"/>
                        </a:spcAft>
                      </a:pPr>
                      <a:r>
                        <a:rPr lang="en-US" sz="2000" b="1" kern="100" dirty="0">
                          <a:solidFill>
                            <a:srgbClr val="FF0000"/>
                          </a:solidFill>
                          <a:effectLst/>
                        </a:rPr>
                        <a:t>2.00</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9,214</a:t>
                      </a:r>
                    </a:p>
                  </a:txBody>
                  <a:tcPr marL="7620" marR="7620" marT="7620" marB="0" anchor="ct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14,972</a:t>
                      </a:r>
                    </a:p>
                  </a:txBody>
                  <a:tcPr marL="7620" marR="7620" marT="7620" marB="0" anchor="ct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3,225</a:t>
                      </a:r>
                    </a:p>
                  </a:txBody>
                  <a:tcPr marL="7620" marR="7620" marT="7620" marB="0" anchor="ct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4,261</a:t>
                      </a:r>
                    </a:p>
                  </a:txBody>
                  <a:tcPr marL="7620" marR="7620" marT="7620" marB="0" anchor="ct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6,450</a:t>
                      </a:r>
                    </a:p>
                  </a:txBody>
                  <a:tcPr marL="7620" marR="7620" marT="7620" marB="0" anchor="ct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8,638</a:t>
                      </a:r>
                    </a:p>
                  </a:txBody>
                  <a:tcPr marL="7620" marR="7620" marT="7620" marB="0" anchor="ct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9,214</a:t>
                      </a:r>
                    </a:p>
                  </a:txBody>
                  <a:tcPr marL="7620" marR="7620" marT="7620" marB="0" anchor="ctr"/>
                </a:tc>
                <a:tc>
                  <a:txBody>
                    <a:bodyPr/>
                    <a:lstStyle/>
                    <a:p>
                      <a:pPr algn="ctr" fontAlgn="ctr"/>
                      <a:r>
                        <a:rPr lang="en-US" altLang="zh-TW" sz="2000" b="1" i="0" u="none" strike="noStrike" dirty="0">
                          <a:solidFill>
                            <a:srgbClr val="FF0000"/>
                          </a:solidFill>
                          <a:effectLst/>
                          <a:latin typeface="+mn-lt"/>
                          <a:ea typeface="新細明體" panose="02020500000000000000" pitchFamily="18" charset="-120"/>
                        </a:rPr>
                        <a:t>16,700</a:t>
                      </a:r>
                    </a:p>
                  </a:txBody>
                  <a:tcPr marL="7620" marR="7620" marT="7620" marB="0" anchor="ctr"/>
                </a:tc>
                <a:extLst>
                  <a:ext uri="{0D108BD9-81ED-4DB2-BD59-A6C34878D82A}">
                    <a16:rowId xmlns:a16="http://schemas.microsoft.com/office/drawing/2014/main" val="2235618054"/>
                  </a:ext>
                </a:extLst>
              </a:tr>
              <a:tr h="411715">
                <a:tc>
                  <a:txBody>
                    <a:bodyPr/>
                    <a:lstStyle/>
                    <a:p>
                      <a:pPr marL="0" marR="0" algn="ctr" eaLnBrk="0" hangingPunct="0">
                        <a:lnSpc>
                          <a:spcPct val="100000"/>
                        </a:lnSpc>
                        <a:spcBef>
                          <a:spcPts val="0"/>
                        </a:spcBef>
                        <a:spcAft>
                          <a:spcPts val="1200"/>
                        </a:spcAft>
                      </a:pPr>
                      <a:r>
                        <a:rPr lang="en-US" sz="2000" b="1" kern="100">
                          <a:effectLst/>
                        </a:rPr>
                        <a:t>108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1200"/>
                        </a:spcAft>
                      </a:pPr>
                      <a:r>
                        <a:rPr lang="en-US" sz="2000" b="1" kern="100" dirty="0">
                          <a:effectLst/>
                        </a:rPr>
                        <a:t>1.95</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9,393</a:t>
                      </a:r>
                    </a:p>
                  </a:txBody>
                  <a:tcPr marL="7620" marR="7620" marT="7620" marB="0" anchor="ct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15,264</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3,288</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4,344</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6,575</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8,806</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9,393</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17,026</a:t>
                      </a:r>
                    </a:p>
                  </a:txBody>
                  <a:tcPr marL="7620" marR="7620" marT="7620" marB="0" anchor="ctr"/>
                </a:tc>
                <a:extLst>
                  <a:ext uri="{0D108BD9-81ED-4DB2-BD59-A6C34878D82A}">
                    <a16:rowId xmlns:a16="http://schemas.microsoft.com/office/drawing/2014/main" val="2904864955"/>
                  </a:ext>
                </a:extLst>
              </a:tr>
              <a:tr h="411715">
                <a:tc>
                  <a:txBody>
                    <a:bodyPr/>
                    <a:lstStyle/>
                    <a:p>
                      <a:pPr marL="0" marR="0" algn="ctr" eaLnBrk="0" hangingPunct="0">
                        <a:lnSpc>
                          <a:spcPct val="100000"/>
                        </a:lnSpc>
                        <a:spcBef>
                          <a:spcPts val="0"/>
                        </a:spcBef>
                        <a:spcAft>
                          <a:spcPts val="1200"/>
                        </a:spcAft>
                      </a:pPr>
                      <a:r>
                        <a:rPr lang="en-US" sz="2000" b="1" kern="100">
                          <a:effectLst/>
                        </a:rPr>
                        <a:t>109</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1200"/>
                        </a:spcAft>
                      </a:pPr>
                      <a:r>
                        <a:rPr lang="en-US" sz="2000" b="1" kern="100" dirty="0">
                          <a:effectLst/>
                        </a:rPr>
                        <a:t>1.91</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9,573</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15,556</a:t>
                      </a:r>
                    </a:p>
                  </a:txBody>
                  <a:tcPr marL="7620" marR="7620" marT="7620" marB="0" anchor="ct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3,351</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4,427</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6,701</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8,975</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9,573</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17,351</a:t>
                      </a:r>
                    </a:p>
                  </a:txBody>
                  <a:tcPr marL="7620" marR="7620" marT="7620" marB="0" anchor="ctr"/>
                </a:tc>
                <a:extLst>
                  <a:ext uri="{0D108BD9-81ED-4DB2-BD59-A6C34878D82A}">
                    <a16:rowId xmlns:a16="http://schemas.microsoft.com/office/drawing/2014/main" val="2839224042"/>
                  </a:ext>
                </a:extLst>
              </a:tr>
              <a:tr h="411715">
                <a:tc>
                  <a:txBody>
                    <a:bodyPr/>
                    <a:lstStyle/>
                    <a:p>
                      <a:pPr marL="0" marR="0" algn="ctr" eaLnBrk="0" hangingPunct="0">
                        <a:lnSpc>
                          <a:spcPct val="100000"/>
                        </a:lnSpc>
                        <a:spcBef>
                          <a:spcPts val="0"/>
                        </a:spcBef>
                        <a:spcAft>
                          <a:spcPts val="1200"/>
                        </a:spcAft>
                      </a:pPr>
                      <a:r>
                        <a:rPr lang="en-US" sz="2000" b="1" kern="100" dirty="0">
                          <a:effectLst/>
                        </a:rPr>
                        <a:t>110</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1200"/>
                        </a:spcAft>
                      </a:pPr>
                      <a:r>
                        <a:rPr lang="en-US" sz="2000" b="1" kern="100" dirty="0">
                          <a:effectLst/>
                        </a:rPr>
                        <a:t>1.86</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9,751</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15,846</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3,413</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4,510</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6,826</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9,142</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9,751</a:t>
                      </a:r>
                    </a:p>
                  </a:txBody>
                  <a:tcPr marL="7620" marR="7620" marT="7620" marB="0" anchor="ctr">
                    <a:lnB w="12700" cap="flat" cmpd="sng" algn="ctr">
                      <a:solidFill>
                        <a:schemeClr val="tx1"/>
                      </a:solidFill>
                      <a:prstDash val="solid"/>
                      <a:round/>
                      <a:headEnd type="none" w="med" len="med"/>
                      <a:tailEnd type="none" w="med" len="med"/>
                    </a:lnB>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17,674</a:t>
                      </a:r>
                    </a:p>
                  </a:txBody>
                  <a:tcPr marL="7620" marR="7620" marT="762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858895"/>
                  </a:ext>
                </a:extLst>
              </a:tr>
              <a:tr h="411715">
                <a:tc>
                  <a:txBody>
                    <a:bodyPr/>
                    <a:lstStyle/>
                    <a:p>
                      <a:pPr marL="0" marR="0" algn="ctr" eaLnBrk="0" hangingPunct="0">
                        <a:lnSpc>
                          <a:spcPct val="100000"/>
                        </a:lnSpc>
                        <a:spcBef>
                          <a:spcPts val="0"/>
                        </a:spcBef>
                        <a:spcAft>
                          <a:spcPts val="1200"/>
                        </a:spcAft>
                      </a:pPr>
                      <a:r>
                        <a:rPr lang="en-US" sz="2000" b="1" kern="100" dirty="0">
                          <a:effectLst/>
                        </a:rPr>
                        <a:t>111</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1200"/>
                        </a:spcAft>
                      </a:pPr>
                      <a:r>
                        <a:rPr lang="en-US" sz="2000" b="1" kern="100" dirty="0">
                          <a:effectLst/>
                        </a:rPr>
                        <a:t>1.83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9,929</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16,135</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3,475</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4,592</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6,951</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9,309</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9,929</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17,997</a:t>
                      </a: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16614876"/>
                  </a:ext>
                </a:extLst>
              </a:tr>
              <a:tr h="411715">
                <a:tc>
                  <a:txBody>
                    <a:bodyPr/>
                    <a:lstStyle/>
                    <a:p>
                      <a:pPr marL="0" marR="0" algn="ctr" eaLnBrk="0" hangingPunct="0">
                        <a:lnSpc>
                          <a:spcPct val="100000"/>
                        </a:lnSpc>
                        <a:spcBef>
                          <a:spcPts val="0"/>
                        </a:spcBef>
                        <a:spcAft>
                          <a:spcPts val="1200"/>
                        </a:spcAft>
                      </a:pPr>
                      <a:r>
                        <a:rPr lang="en-US" sz="2000" b="1" kern="100">
                          <a:effectLst/>
                        </a:rPr>
                        <a:t>112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1200"/>
                        </a:spcAft>
                      </a:pPr>
                      <a:r>
                        <a:rPr lang="en-US" sz="2000" b="1" kern="100" dirty="0">
                          <a:effectLst/>
                        </a:rPr>
                        <a:t>1.79</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10,107</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16,424</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3,537</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4,675</a:t>
                      </a:r>
                    </a:p>
                  </a:txBody>
                  <a:tcPr marL="7620" marR="7620" marT="7620" marB="0" anchor="ct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7,075</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9,475</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10,107</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18,319</a:t>
                      </a:r>
                    </a:p>
                  </a:txBody>
                  <a:tcPr marL="7620" marR="7620" marT="7620" marB="0" anchor="ctr"/>
                </a:tc>
                <a:extLst>
                  <a:ext uri="{0D108BD9-81ED-4DB2-BD59-A6C34878D82A}">
                    <a16:rowId xmlns:a16="http://schemas.microsoft.com/office/drawing/2014/main" val="1054899765"/>
                  </a:ext>
                </a:extLst>
              </a:tr>
              <a:tr h="411715">
                <a:tc>
                  <a:txBody>
                    <a:bodyPr/>
                    <a:lstStyle/>
                    <a:p>
                      <a:pPr marL="0" marR="0" algn="ctr" eaLnBrk="0" hangingPunct="0">
                        <a:lnSpc>
                          <a:spcPct val="100000"/>
                        </a:lnSpc>
                        <a:spcBef>
                          <a:spcPts val="0"/>
                        </a:spcBef>
                        <a:spcAft>
                          <a:spcPts val="1200"/>
                        </a:spcAft>
                      </a:pPr>
                      <a:r>
                        <a:rPr lang="en-US" sz="2000" b="1" kern="100">
                          <a:effectLst/>
                        </a:rPr>
                        <a:t>113</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1200"/>
                        </a:spcAft>
                      </a:pPr>
                      <a:r>
                        <a:rPr lang="en-US" sz="2000" b="1" kern="100" dirty="0">
                          <a:effectLst/>
                        </a:rPr>
                        <a:t>1.75</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10,284</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16,712</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3,600</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4,756</a:t>
                      </a:r>
                    </a:p>
                  </a:txBody>
                  <a:tcPr marL="7620" marR="7620" marT="7620" marB="0" anchor="ct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7,199</a:t>
                      </a:r>
                    </a:p>
                  </a:txBody>
                  <a:tcPr marL="7620" marR="7620" marT="7620" marB="0" anchor="ct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9,642</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10,284</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18,640</a:t>
                      </a:r>
                    </a:p>
                  </a:txBody>
                  <a:tcPr marL="7620" marR="7620" marT="7620" marB="0" anchor="ctr"/>
                </a:tc>
                <a:extLst>
                  <a:ext uri="{0D108BD9-81ED-4DB2-BD59-A6C34878D82A}">
                    <a16:rowId xmlns:a16="http://schemas.microsoft.com/office/drawing/2014/main" val="460850969"/>
                  </a:ext>
                </a:extLst>
              </a:tr>
              <a:tr h="411715">
                <a:tc>
                  <a:txBody>
                    <a:bodyPr/>
                    <a:lstStyle/>
                    <a:p>
                      <a:pPr marL="0" marR="0" algn="ctr" eaLnBrk="0" hangingPunct="0">
                        <a:lnSpc>
                          <a:spcPct val="100000"/>
                        </a:lnSpc>
                        <a:spcBef>
                          <a:spcPts val="0"/>
                        </a:spcBef>
                        <a:spcAft>
                          <a:spcPts val="1200"/>
                        </a:spcAft>
                      </a:pPr>
                      <a:r>
                        <a:rPr lang="en-US" sz="2000" b="1" kern="100">
                          <a:effectLst/>
                        </a:rPr>
                        <a:t>114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1200"/>
                        </a:spcAft>
                      </a:pPr>
                      <a:r>
                        <a:rPr lang="en-US" sz="2000" b="1" kern="100" dirty="0">
                          <a:effectLst/>
                        </a:rPr>
                        <a:t>1.72</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10,462</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17,000</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3,662</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4,839</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7,323</a:t>
                      </a:r>
                    </a:p>
                  </a:txBody>
                  <a:tcPr marL="7620" marR="7620" marT="7620" marB="0" anchor="ct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9,808</a:t>
                      </a:r>
                    </a:p>
                  </a:txBody>
                  <a:tcPr marL="7620" marR="7620" marT="7620" marB="0" anchor="ct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10,462</a:t>
                      </a:r>
                    </a:p>
                  </a:txBody>
                  <a:tcPr marL="7620" marR="7620" marT="7620" marB="0" anchor="ct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18,962</a:t>
                      </a:r>
                    </a:p>
                  </a:txBody>
                  <a:tcPr marL="7620" marR="7620" marT="7620" marB="0" anchor="ctr"/>
                </a:tc>
                <a:extLst>
                  <a:ext uri="{0D108BD9-81ED-4DB2-BD59-A6C34878D82A}">
                    <a16:rowId xmlns:a16="http://schemas.microsoft.com/office/drawing/2014/main" val="4229940759"/>
                  </a:ext>
                </a:extLst>
              </a:tr>
              <a:tr h="411715">
                <a:tc>
                  <a:txBody>
                    <a:bodyPr/>
                    <a:lstStyle/>
                    <a:p>
                      <a:pPr marL="0" marR="0" algn="ctr" eaLnBrk="0" hangingPunct="0">
                        <a:lnSpc>
                          <a:spcPct val="100000"/>
                        </a:lnSpc>
                        <a:spcBef>
                          <a:spcPts val="0"/>
                        </a:spcBef>
                        <a:spcAft>
                          <a:spcPts val="1200"/>
                        </a:spcAft>
                      </a:pPr>
                      <a:r>
                        <a:rPr lang="en-US" sz="2000" b="1" kern="100">
                          <a:effectLst/>
                        </a:rPr>
                        <a:t>115</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1200"/>
                        </a:spcAft>
                      </a:pPr>
                      <a:r>
                        <a:rPr lang="en-US" sz="2000" b="1" kern="100" dirty="0">
                          <a:effectLst/>
                        </a:rPr>
                        <a:t>1.68</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10,638</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17,286</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3,723</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4,920</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7,446</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9,973</a:t>
                      </a:r>
                    </a:p>
                  </a:txBody>
                  <a:tcPr marL="7620" marR="7620" marT="7620" marB="0" anchor="ctr"/>
                </a:tc>
                <a:tc>
                  <a:txBody>
                    <a:bodyPr/>
                    <a:lstStyle/>
                    <a:p>
                      <a:pPr algn="ctr" fontAlgn="ctr"/>
                      <a:r>
                        <a:rPr lang="en-US" altLang="zh-TW" sz="2000" b="1" i="0" u="none" strike="noStrike">
                          <a:solidFill>
                            <a:srgbClr val="000000"/>
                          </a:solidFill>
                          <a:effectLst/>
                          <a:latin typeface="+mn-lt"/>
                          <a:ea typeface="新細明體" panose="02020500000000000000" pitchFamily="18" charset="-120"/>
                        </a:rPr>
                        <a:t>10,638</a:t>
                      </a:r>
                    </a:p>
                  </a:txBody>
                  <a:tcPr marL="7620" marR="7620" marT="7620" marB="0" anchor="ctr"/>
                </a:tc>
                <a:tc>
                  <a:txBody>
                    <a:bodyPr/>
                    <a:lstStyle/>
                    <a:p>
                      <a:pPr algn="ctr" fontAlgn="ctr"/>
                      <a:r>
                        <a:rPr lang="en-US" altLang="zh-TW" sz="2000" b="1" i="0" u="none" strike="noStrike" dirty="0">
                          <a:solidFill>
                            <a:srgbClr val="000000"/>
                          </a:solidFill>
                          <a:effectLst/>
                          <a:latin typeface="+mn-lt"/>
                          <a:ea typeface="新細明體" panose="02020500000000000000" pitchFamily="18" charset="-120"/>
                        </a:rPr>
                        <a:t>19,281</a:t>
                      </a:r>
                    </a:p>
                  </a:txBody>
                  <a:tcPr marL="7620" marR="7620" marT="7620" marB="0" anchor="ctr"/>
                </a:tc>
                <a:extLst>
                  <a:ext uri="{0D108BD9-81ED-4DB2-BD59-A6C34878D82A}">
                    <a16:rowId xmlns:a16="http://schemas.microsoft.com/office/drawing/2014/main" val="3258911105"/>
                  </a:ext>
                </a:extLst>
              </a:tr>
            </a:tbl>
          </a:graphicData>
        </a:graphic>
      </p:graphicFrame>
    </p:spTree>
    <p:extLst>
      <p:ext uri="{BB962C8B-B14F-4D97-AF65-F5344CB8AC3E}">
        <p14:creationId xmlns:p14="http://schemas.microsoft.com/office/powerpoint/2010/main" val="29019165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623888" y="1709739"/>
            <a:ext cx="8520112" cy="2852737"/>
          </a:xfrm>
        </p:spPr>
        <p:txBody>
          <a:bodyPr/>
          <a:lstStyle/>
          <a:p>
            <a:pPr>
              <a:lnSpc>
                <a:spcPct val="150000"/>
              </a:lnSpc>
            </a:pPr>
            <a:r>
              <a:rPr lang="zh-TW" altLang="en-US" dirty="0" smtClean="0"/>
              <a:t>收費限額調整方案</a:t>
            </a:r>
            <a:r>
              <a:rPr lang="en-US" altLang="zh-TW" dirty="0" smtClean="0"/>
              <a:t/>
            </a:r>
            <a:br>
              <a:rPr lang="en-US" altLang="zh-TW" dirty="0" smtClean="0"/>
            </a:br>
            <a:r>
              <a:rPr lang="zh-TW" altLang="en-US" sz="4000" dirty="0" smtClean="0"/>
              <a:t>方案</a:t>
            </a:r>
            <a:r>
              <a:rPr lang="en-US" altLang="zh-TW" sz="4000" dirty="0"/>
              <a:t>2</a:t>
            </a:r>
            <a:r>
              <a:rPr lang="zh-TW" altLang="en-US" sz="4000" dirty="0" smtClean="0"/>
              <a:t>：</a:t>
            </a:r>
            <a:r>
              <a:rPr lang="zh-TW" altLang="en-US" sz="4000" dirty="0"/>
              <a:t>依成本項目及計算公式</a:t>
            </a:r>
            <a:r>
              <a:rPr lang="zh-TW" altLang="en-US" sz="4000" dirty="0" smtClean="0"/>
              <a:t>計算</a:t>
            </a:r>
            <a:endParaRPr lang="en-US" altLang="zh-TW" sz="4000" dirty="0"/>
          </a:p>
        </p:txBody>
      </p:sp>
      <p:sp>
        <p:nvSpPr>
          <p:cNvPr id="8" name="文字版面配置區 7"/>
          <p:cNvSpPr>
            <a:spLocks noGrp="1"/>
          </p:cNvSpPr>
          <p:nvPr>
            <p:ph type="body" idx="1"/>
          </p:nvPr>
        </p:nvSpPr>
        <p:spPr/>
        <p:txBody>
          <a:bodyPr/>
          <a:lstStyle/>
          <a:p>
            <a:r>
              <a:rPr lang="zh-TW" altLang="en-US" dirty="0" smtClean="0"/>
              <a:t>三、研究</a:t>
            </a:r>
            <a:r>
              <a:rPr lang="zh-TW" altLang="en-US" dirty="0"/>
              <a:t>方法與</a:t>
            </a:r>
            <a:r>
              <a:rPr lang="zh-TW" altLang="en-US" dirty="0" smtClean="0"/>
              <a:t>結果</a:t>
            </a:r>
            <a:endParaRPr lang="en-US" altLang="zh-TW" dirty="0" smtClean="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35</a:t>
            </a:fld>
            <a:endParaRPr lang="zh-TW" altLang="en-US"/>
          </a:p>
        </p:txBody>
      </p:sp>
    </p:spTree>
    <p:extLst>
      <p:ext uri="{BB962C8B-B14F-4D97-AF65-F5344CB8AC3E}">
        <p14:creationId xmlns:p14="http://schemas.microsoft.com/office/powerpoint/2010/main" val="7285207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zh-TW" altLang="en-US" dirty="0"/>
              <a:t>駕訓班訓練成本項目分類</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36</a:t>
            </a:fld>
            <a:endParaRPr lang="zh-TW" altLang="en-US"/>
          </a:p>
        </p:txBody>
      </p:sp>
      <p:graphicFrame>
        <p:nvGraphicFramePr>
          <p:cNvPr id="9" name="內容版面配置區 8"/>
          <p:cNvGraphicFramePr>
            <a:graphicFrameLocks noGrp="1"/>
          </p:cNvGraphicFramePr>
          <p:nvPr>
            <p:ph idx="1"/>
            <p:extLst>
              <p:ext uri="{D42A27DB-BD31-4B8C-83A1-F6EECF244321}">
                <p14:modId xmlns:p14="http://schemas.microsoft.com/office/powerpoint/2010/main" val="4029269751"/>
              </p:ext>
            </p:extLst>
          </p:nvPr>
        </p:nvGraphicFramePr>
        <p:xfrm>
          <a:off x="252000" y="1084720"/>
          <a:ext cx="8640000" cy="540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30396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駕訓班訓練成本項目分類</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37</a:t>
            </a:fld>
            <a:endParaRPr lang="zh-TW" altLang="en-US"/>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364921417"/>
              </p:ext>
            </p:extLst>
          </p:nvPr>
        </p:nvGraphicFramePr>
        <p:xfrm>
          <a:off x="0" y="1138516"/>
          <a:ext cx="9144000" cy="5363384"/>
        </p:xfrm>
        <a:graphic>
          <a:graphicData uri="http://schemas.openxmlformats.org/drawingml/2006/table">
            <a:tbl>
              <a:tblPr firstRow="1" firstCol="1">
                <a:tableStyleId>{9D7B26C5-4107-4FEC-AEDC-1716B250A1EF}</a:tableStyleId>
              </a:tblPr>
              <a:tblGrid>
                <a:gridCol w="1453020">
                  <a:extLst>
                    <a:ext uri="{9D8B030D-6E8A-4147-A177-3AD203B41FA5}">
                      <a16:colId xmlns:a16="http://schemas.microsoft.com/office/drawing/2014/main" val="1972298994"/>
                    </a:ext>
                  </a:extLst>
                </a:gridCol>
                <a:gridCol w="2029217">
                  <a:extLst>
                    <a:ext uri="{9D8B030D-6E8A-4147-A177-3AD203B41FA5}">
                      <a16:colId xmlns:a16="http://schemas.microsoft.com/office/drawing/2014/main" val="4014121171"/>
                    </a:ext>
                  </a:extLst>
                </a:gridCol>
                <a:gridCol w="2354892">
                  <a:extLst>
                    <a:ext uri="{9D8B030D-6E8A-4147-A177-3AD203B41FA5}">
                      <a16:colId xmlns:a16="http://schemas.microsoft.com/office/drawing/2014/main" val="2439068289"/>
                    </a:ext>
                  </a:extLst>
                </a:gridCol>
                <a:gridCol w="3306871">
                  <a:extLst>
                    <a:ext uri="{9D8B030D-6E8A-4147-A177-3AD203B41FA5}">
                      <a16:colId xmlns:a16="http://schemas.microsoft.com/office/drawing/2014/main" val="778493"/>
                    </a:ext>
                  </a:extLst>
                </a:gridCol>
              </a:tblGrid>
              <a:tr h="392443">
                <a:tc>
                  <a:txBody>
                    <a:bodyPr/>
                    <a:lstStyle/>
                    <a:p>
                      <a:pPr marL="0" marR="0" algn="ctr" eaLnBrk="0" hangingPunct="0">
                        <a:lnSpc>
                          <a:spcPct val="100000"/>
                        </a:lnSpc>
                        <a:spcBef>
                          <a:spcPts val="0"/>
                        </a:spcBef>
                        <a:spcAft>
                          <a:spcPts val="0"/>
                        </a:spcAft>
                      </a:pPr>
                      <a:r>
                        <a:rPr lang="zh-TW" sz="2400" b="1" kern="100" dirty="0">
                          <a:solidFill>
                            <a:schemeClr val="tx1"/>
                          </a:solidFill>
                          <a:effectLst/>
                        </a:rPr>
                        <a:t>成本類別</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algn="ctr" eaLnBrk="0" hangingPunct="0">
                        <a:lnSpc>
                          <a:spcPct val="100000"/>
                        </a:lnSpc>
                        <a:spcBef>
                          <a:spcPts val="0"/>
                        </a:spcBef>
                        <a:spcAft>
                          <a:spcPts val="0"/>
                        </a:spcAft>
                      </a:pPr>
                      <a:r>
                        <a:rPr lang="zh-TW" sz="2400" b="1" kern="100" dirty="0">
                          <a:solidFill>
                            <a:schemeClr val="tx1"/>
                          </a:solidFill>
                          <a:effectLst/>
                        </a:rPr>
                        <a:t>成本分攤屬性</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algn="ctr" eaLnBrk="0" hangingPunct="0">
                        <a:lnSpc>
                          <a:spcPct val="100000"/>
                        </a:lnSpc>
                        <a:spcBef>
                          <a:spcPts val="0"/>
                        </a:spcBef>
                        <a:spcAft>
                          <a:spcPts val="0"/>
                        </a:spcAft>
                      </a:pPr>
                      <a:r>
                        <a:rPr lang="zh-TW" sz="2400" b="1" kern="100" dirty="0">
                          <a:solidFill>
                            <a:schemeClr val="tx1"/>
                          </a:solidFill>
                          <a:effectLst/>
                        </a:rPr>
                        <a:t>成本項目分類</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marL="0" marR="0" algn="ctr" eaLnBrk="0" hangingPunct="0">
                        <a:lnSpc>
                          <a:spcPct val="100000"/>
                        </a:lnSpc>
                        <a:spcBef>
                          <a:spcPts val="0"/>
                        </a:spcBef>
                        <a:spcAft>
                          <a:spcPts val="0"/>
                        </a:spcAft>
                      </a:pPr>
                      <a:r>
                        <a:rPr lang="zh-TW" sz="2400" b="1" kern="100" dirty="0">
                          <a:solidFill>
                            <a:schemeClr val="tx1"/>
                          </a:solidFill>
                          <a:effectLst/>
                        </a:rPr>
                        <a:t>成本項目</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73143732"/>
                  </a:ext>
                </a:extLst>
              </a:tr>
              <a:tr h="654071">
                <a:tc rowSpan="3">
                  <a:txBody>
                    <a:bodyPr/>
                    <a:lstStyle/>
                    <a:p>
                      <a:pPr marL="0" marR="0" algn="ctr" eaLnBrk="0" hangingPunct="0">
                        <a:lnSpc>
                          <a:spcPct val="100000"/>
                        </a:lnSpc>
                        <a:spcBef>
                          <a:spcPts val="0"/>
                        </a:spcBef>
                        <a:spcAft>
                          <a:spcPts val="0"/>
                        </a:spcAft>
                      </a:pPr>
                      <a:r>
                        <a:rPr lang="zh-TW" sz="2400" b="1" kern="100" dirty="0">
                          <a:solidFill>
                            <a:schemeClr val="tx1"/>
                          </a:solidFill>
                          <a:effectLst/>
                        </a:rPr>
                        <a:t>固定成本</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pPr marL="0" marR="0" algn="ctr" eaLnBrk="0" hangingPunct="0">
                        <a:lnSpc>
                          <a:spcPct val="100000"/>
                        </a:lnSpc>
                        <a:spcBef>
                          <a:spcPts val="0"/>
                        </a:spcBef>
                        <a:spcAft>
                          <a:spcPts val="0"/>
                        </a:spcAft>
                      </a:pPr>
                      <a:r>
                        <a:rPr lang="zh-TW" sz="2400" b="1" kern="100" dirty="0">
                          <a:solidFill>
                            <a:schemeClr val="tx1"/>
                          </a:solidFill>
                          <a:effectLst/>
                        </a:rPr>
                        <a:t>共同</a:t>
                      </a:r>
                      <a:r>
                        <a:rPr lang="zh-TW" sz="2400" b="1" kern="100" dirty="0" smtClean="0">
                          <a:solidFill>
                            <a:schemeClr val="tx1"/>
                          </a:solidFill>
                          <a:effectLst/>
                        </a:rPr>
                        <a:t>分攤</a:t>
                      </a:r>
                      <a:endParaRPr lang="en-US" altLang="zh-TW" sz="2400" b="1" kern="100" dirty="0" smtClean="0">
                        <a:solidFill>
                          <a:schemeClr val="tx1"/>
                        </a:solidFill>
                        <a:effectLst/>
                      </a:endParaRPr>
                    </a:p>
                    <a:p>
                      <a:pPr marL="0" marR="0" algn="ctr" eaLnBrk="0" hangingPunct="0">
                        <a:lnSpc>
                          <a:spcPct val="100000"/>
                        </a:lnSpc>
                        <a:spcBef>
                          <a:spcPts val="0"/>
                        </a:spcBef>
                        <a:spcAft>
                          <a:spcPts val="0"/>
                        </a:spcAft>
                      </a:pPr>
                      <a:r>
                        <a:rPr lang="en-US" altLang="zh-TW" sz="2000" b="1" kern="100" spc="-300" dirty="0" smtClean="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2000" b="1" kern="100" spc="-300" dirty="0" smtClean="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依核定學員數分攤</a:t>
                      </a:r>
                      <a:r>
                        <a:rPr lang="en-US" altLang="zh-TW" sz="2000" b="1" kern="100" spc="-300" dirty="0" smtClean="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2000" b="1" kern="100" spc="-3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eaLnBrk="0" hangingPunct="0">
                        <a:lnSpc>
                          <a:spcPct val="100000"/>
                        </a:lnSpc>
                        <a:spcBef>
                          <a:spcPts val="0"/>
                        </a:spcBef>
                        <a:spcAft>
                          <a:spcPts val="0"/>
                        </a:spcAft>
                      </a:pPr>
                      <a:r>
                        <a:rPr lang="zh-TW" sz="2400" b="1" kern="100" dirty="0">
                          <a:solidFill>
                            <a:schemeClr val="tx1"/>
                          </a:solidFill>
                          <a:effectLst/>
                        </a:rPr>
                        <a:t>場地費</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eaLnBrk="0" hangingPunct="0">
                        <a:lnSpc>
                          <a:spcPct val="100000"/>
                        </a:lnSpc>
                        <a:spcBef>
                          <a:spcPts val="0"/>
                        </a:spcBef>
                        <a:spcAft>
                          <a:spcPts val="0"/>
                        </a:spcAft>
                      </a:pPr>
                      <a:r>
                        <a:rPr lang="zh-TW" sz="2000" b="1" kern="100" dirty="0">
                          <a:solidFill>
                            <a:schemeClr val="tx1"/>
                          </a:solidFill>
                          <a:effectLst/>
                        </a:rPr>
                        <a:t>場地租賃費</a:t>
                      </a:r>
                    </a:p>
                    <a:p>
                      <a:pPr marL="0" marR="0" algn="ctr" eaLnBrk="0" hangingPunct="0">
                        <a:lnSpc>
                          <a:spcPct val="100000"/>
                        </a:lnSpc>
                        <a:spcBef>
                          <a:spcPts val="0"/>
                        </a:spcBef>
                        <a:spcAft>
                          <a:spcPts val="0"/>
                        </a:spcAft>
                      </a:pPr>
                      <a:r>
                        <a:rPr lang="zh-TW" sz="2000" b="1" kern="100" dirty="0">
                          <a:solidFill>
                            <a:schemeClr val="tx1"/>
                          </a:solidFill>
                          <a:effectLst/>
                        </a:rPr>
                        <a:t>場地維護</a:t>
                      </a:r>
                      <a:r>
                        <a:rPr lang="zh-TW" sz="2000" b="1" kern="100" dirty="0" smtClean="0">
                          <a:solidFill>
                            <a:schemeClr val="tx1"/>
                          </a:solidFill>
                          <a:effectLst/>
                        </a:rPr>
                        <a:t>費</a:t>
                      </a:r>
                      <a:r>
                        <a:rPr lang="en-US" altLang="zh-TW" sz="2000" b="1" kern="100" dirty="0" smtClean="0">
                          <a:solidFill>
                            <a:schemeClr val="tx1"/>
                          </a:solidFill>
                          <a:effectLst/>
                        </a:rPr>
                        <a:t>(</a:t>
                      </a:r>
                      <a:r>
                        <a:rPr lang="zh-TW" altLang="en-US" sz="2000" b="1" kern="100" dirty="0" smtClean="0">
                          <a:solidFill>
                            <a:schemeClr val="tx1"/>
                          </a:solidFill>
                          <a:effectLst/>
                        </a:rPr>
                        <a:t>評鑑</a:t>
                      </a:r>
                      <a:r>
                        <a:rPr lang="en-US" altLang="zh-TW" sz="2000" b="1" kern="100" dirty="0" smtClean="0">
                          <a:solidFill>
                            <a:schemeClr val="tx1"/>
                          </a:solidFill>
                          <a:effectLst/>
                        </a:rPr>
                        <a:t>)</a:t>
                      </a:r>
                      <a:endParaRPr lang="zh-TW" sz="20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83489303"/>
                  </a:ext>
                </a:extLst>
              </a:tr>
              <a:tr h="981107">
                <a:tc vMerge="1">
                  <a:txBody>
                    <a:bodyPr/>
                    <a:lstStyle/>
                    <a:p>
                      <a:endParaRPr lang="zh-TW" altLang="en-US"/>
                    </a:p>
                  </a:txBody>
                  <a:tcPr/>
                </a:tc>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zh-TW" sz="2400" b="1" kern="100" dirty="0">
                          <a:solidFill>
                            <a:schemeClr val="tx1"/>
                          </a:solidFill>
                          <a:effectLst/>
                        </a:rPr>
                        <a:t>人事費</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eaLnBrk="0" hangingPunct="0">
                        <a:lnSpc>
                          <a:spcPct val="100000"/>
                        </a:lnSpc>
                        <a:spcBef>
                          <a:spcPts val="0"/>
                        </a:spcBef>
                        <a:spcAft>
                          <a:spcPts val="0"/>
                        </a:spcAft>
                      </a:pPr>
                      <a:r>
                        <a:rPr lang="zh-TW" sz="2000" b="1" kern="100" dirty="0">
                          <a:solidFill>
                            <a:schemeClr val="tx1"/>
                          </a:solidFill>
                          <a:effectLst/>
                        </a:rPr>
                        <a:t>行政人員薪資、年終獎金</a:t>
                      </a:r>
                    </a:p>
                    <a:p>
                      <a:pPr marL="0" marR="0" algn="ctr" eaLnBrk="0" hangingPunct="0">
                        <a:lnSpc>
                          <a:spcPct val="100000"/>
                        </a:lnSpc>
                        <a:spcBef>
                          <a:spcPts val="0"/>
                        </a:spcBef>
                        <a:spcAft>
                          <a:spcPts val="0"/>
                        </a:spcAft>
                      </a:pPr>
                      <a:r>
                        <a:rPr lang="zh-TW" sz="2000" b="1" kern="100" dirty="0">
                          <a:solidFill>
                            <a:schemeClr val="tx1"/>
                          </a:solidFill>
                          <a:effectLst/>
                        </a:rPr>
                        <a:t>員工福利費、員工退休金</a:t>
                      </a:r>
                    </a:p>
                    <a:p>
                      <a:pPr marL="0" marR="0" algn="ctr" eaLnBrk="0" hangingPunct="0">
                        <a:lnSpc>
                          <a:spcPct val="100000"/>
                        </a:lnSpc>
                        <a:spcBef>
                          <a:spcPts val="0"/>
                        </a:spcBef>
                        <a:spcAft>
                          <a:spcPts val="0"/>
                        </a:spcAft>
                      </a:pPr>
                      <a:r>
                        <a:rPr lang="zh-TW" sz="2000" b="1" kern="100" dirty="0">
                          <a:solidFill>
                            <a:schemeClr val="tx1"/>
                          </a:solidFill>
                          <a:effectLst/>
                        </a:rPr>
                        <a:t>員工勞保費、員工健保費</a:t>
                      </a:r>
                      <a:endParaRPr lang="zh-TW" sz="20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02692393"/>
                  </a:ext>
                </a:extLst>
              </a:tr>
              <a:tr h="654071">
                <a:tc vMerge="1">
                  <a:txBody>
                    <a:bodyPr/>
                    <a:lstStyle/>
                    <a:p>
                      <a:endParaRPr lang="zh-TW" altLang="en-US"/>
                    </a:p>
                  </a:txBody>
                  <a:tcPr/>
                </a:tc>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zh-TW" sz="2400" b="1" kern="100" dirty="0">
                          <a:solidFill>
                            <a:schemeClr val="tx1"/>
                          </a:solidFill>
                          <a:effectLst/>
                        </a:rPr>
                        <a:t>行政事務費</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algn="ctr" eaLnBrk="0" hangingPunct="0">
                        <a:lnSpc>
                          <a:spcPct val="100000"/>
                        </a:lnSpc>
                        <a:spcBef>
                          <a:spcPts val="0"/>
                        </a:spcBef>
                        <a:spcAft>
                          <a:spcPts val="0"/>
                        </a:spcAft>
                      </a:pPr>
                      <a:r>
                        <a:rPr lang="zh-TW" sz="2000" b="1" kern="100" dirty="0">
                          <a:solidFill>
                            <a:schemeClr val="tx1"/>
                          </a:solidFill>
                          <a:effectLst/>
                        </a:rPr>
                        <a:t>行政管理費</a:t>
                      </a:r>
                    </a:p>
                    <a:p>
                      <a:pPr marL="0" marR="0" algn="ctr" eaLnBrk="0" hangingPunct="0">
                        <a:lnSpc>
                          <a:spcPct val="100000"/>
                        </a:lnSpc>
                        <a:spcBef>
                          <a:spcPts val="0"/>
                        </a:spcBef>
                        <a:spcAft>
                          <a:spcPts val="0"/>
                        </a:spcAft>
                      </a:pPr>
                      <a:r>
                        <a:rPr lang="zh-TW" altLang="en-US" sz="2000" b="1" kern="100" dirty="0" smtClean="0">
                          <a:solidFill>
                            <a:schemeClr val="tx1"/>
                          </a:solidFill>
                          <a:effectLst/>
                          <a:latin typeface="+mn-lt"/>
                          <a:ea typeface="+mn-ea"/>
                          <a:cs typeface="+mn-cs"/>
                        </a:rPr>
                        <a:t>水費、電費、清潔費、雜費</a:t>
                      </a:r>
                      <a:endParaRPr lang="zh-TW" sz="20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08004271"/>
                  </a:ext>
                </a:extLst>
              </a:tr>
              <a:tr h="1635178">
                <a:tc rowSpan="2">
                  <a:txBody>
                    <a:bodyPr/>
                    <a:lstStyle/>
                    <a:p>
                      <a:pPr marL="0" marR="0" algn="ctr" eaLnBrk="0" hangingPunct="0">
                        <a:lnSpc>
                          <a:spcPct val="100000"/>
                        </a:lnSpc>
                        <a:spcBef>
                          <a:spcPts val="0"/>
                        </a:spcBef>
                        <a:spcAft>
                          <a:spcPts val="0"/>
                        </a:spcAft>
                      </a:pPr>
                      <a:r>
                        <a:rPr lang="zh-TW" sz="2400" b="1" kern="100" dirty="0">
                          <a:solidFill>
                            <a:schemeClr val="tx1"/>
                          </a:solidFill>
                          <a:effectLst/>
                        </a:rPr>
                        <a:t>變動成本</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marR="0" algn="ctr" eaLnBrk="0" hangingPunct="0">
                        <a:lnSpc>
                          <a:spcPct val="100000"/>
                        </a:lnSpc>
                        <a:spcBef>
                          <a:spcPts val="0"/>
                        </a:spcBef>
                        <a:spcAft>
                          <a:spcPts val="0"/>
                        </a:spcAft>
                      </a:pPr>
                      <a:r>
                        <a:rPr lang="zh-TW" sz="2400" b="1" kern="100" dirty="0">
                          <a:solidFill>
                            <a:schemeClr val="tx1"/>
                          </a:solidFill>
                          <a:effectLst/>
                        </a:rPr>
                        <a:t>個別</a:t>
                      </a:r>
                      <a:r>
                        <a:rPr lang="zh-TW" sz="2400" b="1" kern="100" dirty="0" smtClean="0">
                          <a:solidFill>
                            <a:schemeClr val="tx1"/>
                          </a:solidFill>
                          <a:effectLst/>
                        </a:rPr>
                        <a:t>分攤</a:t>
                      </a:r>
                      <a:endParaRPr lang="en-US" altLang="zh-TW" sz="2400" b="1" kern="100" dirty="0" smtClean="0">
                        <a:solidFill>
                          <a:schemeClr val="tx1"/>
                        </a:solidFill>
                        <a:effectLst/>
                      </a:endParaRPr>
                    </a:p>
                    <a:p>
                      <a:pPr marL="0" marR="0" algn="ctr" eaLnBrk="0" hangingPunct="0">
                        <a:lnSpc>
                          <a:spcPct val="100000"/>
                        </a:lnSpc>
                        <a:spcBef>
                          <a:spcPts val="0"/>
                        </a:spcBef>
                        <a:spcAft>
                          <a:spcPts val="0"/>
                        </a:spcAft>
                      </a:pPr>
                      <a:r>
                        <a:rPr lang="en-US" altLang="zh-TW" sz="2400" b="1" kern="100" spc="-300" dirty="0" smtClean="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b="1" kern="100" spc="-300" dirty="0" smtClean="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實際使用計算</a:t>
                      </a:r>
                      <a:r>
                        <a:rPr lang="en-US" altLang="zh-TW" sz="2400" b="1" kern="100" spc="-300" dirty="0" smtClean="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2400" b="1" kern="100" spc="-3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eaLnBrk="0" hangingPunct="0">
                        <a:lnSpc>
                          <a:spcPct val="100000"/>
                        </a:lnSpc>
                        <a:spcBef>
                          <a:spcPts val="0"/>
                        </a:spcBef>
                        <a:spcAft>
                          <a:spcPts val="0"/>
                        </a:spcAft>
                      </a:pPr>
                      <a:r>
                        <a:rPr lang="zh-TW" altLang="en-US" sz="2400" b="1" kern="100" dirty="0" smtClean="0">
                          <a:solidFill>
                            <a:schemeClr val="tx1"/>
                          </a:solidFill>
                          <a:effectLst/>
                        </a:rPr>
                        <a:t>教練車使用</a:t>
                      </a:r>
                      <a:r>
                        <a:rPr lang="zh-TW" sz="2400" b="1" kern="100" dirty="0" smtClean="0">
                          <a:solidFill>
                            <a:schemeClr val="tx1"/>
                          </a:solidFill>
                          <a:effectLst/>
                        </a:rPr>
                        <a:t>費</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eaLnBrk="0" hangingPunct="0">
                        <a:lnSpc>
                          <a:spcPct val="100000"/>
                        </a:lnSpc>
                        <a:spcBef>
                          <a:spcPts val="0"/>
                        </a:spcBef>
                        <a:spcAft>
                          <a:spcPts val="0"/>
                        </a:spcAft>
                      </a:pPr>
                      <a:r>
                        <a:rPr lang="zh-TW" sz="2000" b="1" kern="100" dirty="0">
                          <a:solidFill>
                            <a:schemeClr val="tx1"/>
                          </a:solidFill>
                          <a:effectLst/>
                        </a:rPr>
                        <a:t>車輛維護費</a:t>
                      </a:r>
                    </a:p>
                    <a:p>
                      <a:pPr marL="0" marR="0" algn="ctr" eaLnBrk="0" hangingPunct="0">
                        <a:lnSpc>
                          <a:spcPct val="100000"/>
                        </a:lnSpc>
                        <a:spcBef>
                          <a:spcPts val="0"/>
                        </a:spcBef>
                        <a:spcAft>
                          <a:spcPts val="0"/>
                        </a:spcAft>
                      </a:pPr>
                      <a:r>
                        <a:rPr lang="zh-TW" sz="2000" b="1" kern="100" dirty="0">
                          <a:solidFill>
                            <a:schemeClr val="tx1"/>
                          </a:solidFill>
                          <a:effectLst/>
                        </a:rPr>
                        <a:t>車輛折舊費</a:t>
                      </a:r>
                    </a:p>
                    <a:p>
                      <a:pPr marL="0" marR="0" algn="ctr" eaLnBrk="0" hangingPunct="0">
                        <a:lnSpc>
                          <a:spcPct val="100000"/>
                        </a:lnSpc>
                        <a:spcBef>
                          <a:spcPts val="0"/>
                        </a:spcBef>
                        <a:spcAft>
                          <a:spcPts val="0"/>
                        </a:spcAft>
                      </a:pPr>
                      <a:r>
                        <a:rPr lang="zh-TW" sz="2000" b="1" kern="100" dirty="0">
                          <a:solidFill>
                            <a:schemeClr val="tx1"/>
                          </a:solidFill>
                          <a:effectLst/>
                        </a:rPr>
                        <a:t>牌照稅及燃料稅</a:t>
                      </a:r>
                    </a:p>
                    <a:p>
                      <a:pPr marL="0" marR="0" algn="ctr" eaLnBrk="0" hangingPunct="0">
                        <a:lnSpc>
                          <a:spcPct val="100000"/>
                        </a:lnSpc>
                        <a:spcBef>
                          <a:spcPts val="0"/>
                        </a:spcBef>
                        <a:spcAft>
                          <a:spcPts val="0"/>
                        </a:spcAft>
                      </a:pPr>
                      <a:r>
                        <a:rPr lang="zh-TW" sz="2000" b="1" kern="100" dirty="0">
                          <a:solidFill>
                            <a:schemeClr val="tx1"/>
                          </a:solidFill>
                          <a:effectLst/>
                        </a:rPr>
                        <a:t>車輛</a:t>
                      </a:r>
                      <a:r>
                        <a:rPr lang="zh-TW" sz="2000" b="1" kern="100" dirty="0" smtClean="0">
                          <a:solidFill>
                            <a:schemeClr val="tx1"/>
                          </a:solidFill>
                          <a:effectLst/>
                        </a:rPr>
                        <a:t>保險費</a:t>
                      </a:r>
                      <a:endParaRPr lang="en-US" altLang="zh-TW" sz="2000" b="1" kern="100" dirty="0" smtClean="0">
                        <a:solidFill>
                          <a:schemeClr val="tx1"/>
                        </a:solidFill>
                        <a:effectLst/>
                      </a:endParaRPr>
                    </a:p>
                    <a:p>
                      <a:pPr marL="0" marR="0" indent="0" algn="ctr" defTabSz="914400" rtl="0" eaLnBrk="0" fontAlgn="auto" latinLnBrk="0" hangingPunct="0">
                        <a:lnSpc>
                          <a:spcPct val="100000"/>
                        </a:lnSpc>
                        <a:spcBef>
                          <a:spcPts val="0"/>
                        </a:spcBef>
                        <a:spcAft>
                          <a:spcPts val="0"/>
                        </a:spcAft>
                        <a:buClrTx/>
                        <a:buSzTx/>
                        <a:buFontTx/>
                        <a:buNone/>
                        <a:tabLst/>
                        <a:defRPr/>
                      </a:pPr>
                      <a:r>
                        <a:rPr lang="zh-TW" altLang="zh-TW" sz="2000" b="1" kern="100" dirty="0" smtClean="0">
                          <a:solidFill>
                            <a:schemeClr val="tx1"/>
                          </a:solidFill>
                          <a:effectLst/>
                        </a:rPr>
                        <a:t>油料費</a:t>
                      </a: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48821829"/>
                  </a:ext>
                </a:extLst>
              </a:tr>
              <a:tr h="654071">
                <a:tc vMerge="1">
                  <a:txBody>
                    <a:bodyPr/>
                    <a:lstStyle/>
                    <a:p>
                      <a:endParaRPr lang="zh-TW" altLang="en-US"/>
                    </a:p>
                  </a:txBody>
                  <a:tcPr/>
                </a:tc>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zh-TW" sz="2400" b="1" kern="100" dirty="0">
                          <a:solidFill>
                            <a:schemeClr val="tx1"/>
                          </a:solidFill>
                          <a:effectLst/>
                        </a:rPr>
                        <a:t>訓練教學</a:t>
                      </a:r>
                      <a:r>
                        <a:rPr lang="zh-TW" sz="2400" b="1" kern="100" dirty="0" smtClean="0">
                          <a:solidFill>
                            <a:schemeClr val="tx1"/>
                          </a:solidFill>
                          <a:effectLst/>
                        </a:rPr>
                        <a:t>費</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eaLnBrk="0" hangingPunct="0">
                        <a:lnSpc>
                          <a:spcPct val="100000"/>
                        </a:lnSpc>
                        <a:spcBef>
                          <a:spcPts val="0"/>
                        </a:spcBef>
                        <a:spcAft>
                          <a:spcPts val="0"/>
                        </a:spcAft>
                      </a:pPr>
                      <a:r>
                        <a:rPr lang="zh-TW" sz="2000" b="1" kern="100" dirty="0">
                          <a:solidFill>
                            <a:schemeClr val="tx1"/>
                          </a:solidFill>
                          <a:effectLst/>
                        </a:rPr>
                        <a:t>學科成本</a:t>
                      </a:r>
                      <a:r>
                        <a:rPr lang="zh-TW" sz="2000" b="1" kern="100" dirty="0" smtClean="0">
                          <a:solidFill>
                            <a:schemeClr val="tx1"/>
                          </a:solidFill>
                          <a:effectLst/>
                        </a:rPr>
                        <a:t>費</a:t>
                      </a:r>
                      <a:r>
                        <a:rPr lang="zh-TW" altLang="en-US" sz="2000" b="1" kern="100" dirty="0" smtClean="0">
                          <a:solidFill>
                            <a:schemeClr val="tx1"/>
                          </a:solidFill>
                          <a:effectLst/>
                        </a:rPr>
                        <a:t>、講師教練回訓</a:t>
                      </a:r>
                      <a:endParaRPr lang="zh-TW" sz="2000" b="1" kern="100" dirty="0">
                        <a:solidFill>
                          <a:schemeClr val="tx1"/>
                        </a:solidFill>
                        <a:effectLst/>
                      </a:endParaRPr>
                    </a:p>
                    <a:p>
                      <a:pPr marL="0" marR="0" algn="ctr" eaLnBrk="0" hangingPunct="0">
                        <a:lnSpc>
                          <a:spcPct val="100000"/>
                        </a:lnSpc>
                        <a:spcBef>
                          <a:spcPts val="0"/>
                        </a:spcBef>
                        <a:spcAft>
                          <a:spcPts val="0"/>
                        </a:spcAft>
                      </a:pPr>
                      <a:r>
                        <a:rPr lang="zh-TW" sz="2000" b="1" kern="100" dirty="0" smtClean="0">
                          <a:solidFill>
                            <a:schemeClr val="tx1"/>
                          </a:solidFill>
                          <a:effectLst/>
                        </a:rPr>
                        <a:t>術科</a:t>
                      </a:r>
                      <a:r>
                        <a:rPr lang="zh-TW" sz="2000" b="1" kern="100" dirty="0">
                          <a:solidFill>
                            <a:schemeClr val="tx1"/>
                          </a:solidFill>
                          <a:effectLst/>
                        </a:rPr>
                        <a:t>鐘點費、教材講義</a:t>
                      </a:r>
                      <a:r>
                        <a:rPr lang="zh-TW" sz="2000" b="1" kern="100" dirty="0" smtClean="0">
                          <a:solidFill>
                            <a:schemeClr val="tx1"/>
                          </a:solidFill>
                          <a:effectLst/>
                        </a:rPr>
                        <a:t>費</a:t>
                      </a:r>
                      <a:endParaRPr lang="zh-TW" sz="2000" b="1" kern="100" dirty="0">
                        <a:solidFill>
                          <a:schemeClr val="tx1"/>
                        </a:solidFill>
                        <a:effectLst/>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28768256"/>
                  </a:ext>
                </a:extLst>
              </a:tr>
              <a:tr h="392443">
                <a:tc>
                  <a:txBody>
                    <a:bodyPr/>
                    <a:lstStyle/>
                    <a:p>
                      <a:pPr marL="0" marR="0" algn="ctr" eaLnBrk="0" hangingPunct="0">
                        <a:lnSpc>
                          <a:spcPct val="100000"/>
                        </a:lnSpc>
                        <a:spcBef>
                          <a:spcPts val="0"/>
                        </a:spcBef>
                        <a:spcAft>
                          <a:spcPts val="0"/>
                        </a:spcAft>
                      </a:pPr>
                      <a:r>
                        <a:rPr lang="zh-TW" sz="2400" b="1" kern="100" dirty="0">
                          <a:solidFill>
                            <a:schemeClr val="tx1"/>
                          </a:solidFill>
                          <a:effectLst/>
                        </a:rPr>
                        <a:t>稅捐</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solidFill>
                      <a:schemeClr val="accent3">
                        <a:lumMod val="20000"/>
                        <a:lumOff val="80000"/>
                      </a:schemeClr>
                    </a:solidFill>
                  </a:tcPr>
                </a:tc>
                <a:tc>
                  <a:txBody>
                    <a:bodyPr/>
                    <a:lstStyle/>
                    <a:p>
                      <a:pPr marL="0" marR="0" algn="ctr" eaLnBrk="0" hangingPunct="0">
                        <a:lnSpc>
                          <a:spcPct val="100000"/>
                        </a:lnSpc>
                        <a:spcBef>
                          <a:spcPts val="0"/>
                        </a:spcBef>
                        <a:spcAft>
                          <a:spcPts val="0"/>
                        </a:spcAft>
                      </a:pPr>
                      <a:r>
                        <a:rPr lang="zh-TW" sz="2400" b="1" kern="100" dirty="0">
                          <a:solidFill>
                            <a:schemeClr val="tx1"/>
                          </a:solidFill>
                          <a:effectLst/>
                        </a:rPr>
                        <a:t>其他</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solidFill>
                      <a:schemeClr val="accent3">
                        <a:lumMod val="20000"/>
                        <a:lumOff val="80000"/>
                      </a:schemeClr>
                    </a:solidFill>
                  </a:tcPr>
                </a:tc>
                <a:tc>
                  <a:txBody>
                    <a:bodyPr/>
                    <a:lstStyle/>
                    <a:p>
                      <a:pPr marL="0" marR="0" algn="ctr" eaLnBrk="0" hangingPunct="0">
                        <a:lnSpc>
                          <a:spcPct val="100000"/>
                        </a:lnSpc>
                        <a:spcBef>
                          <a:spcPts val="0"/>
                        </a:spcBef>
                        <a:spcAft>
                          <a:spcPts val="0"/>
                        </a:spcAft>
                      </a:pPr>
                      <a:r>
                        <a:rPr lang="zh-TW" sz="2400" b="1" kern="100" dirty="0">
                          <a:solidFill>
                            <a:schemeClr val="tx1"/>
                          </a:solidFill>
                          <a:effectLst/>
                        </a:rPr>
                        <a:t>稅捐</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solidFill>
                      <a:schemeClr val="accent3">
                        <a:lumMod val="20000"/>
                        <a:lumOff val="80000"/>
                      </a:schemeClr>
                    </a:solidFill>
                  </a:tcPr>
                </a:tc>
                <a:tc>
                  <a:txBody>
                    <a:bodyPr/>
                    <a:lstStyle/>
                    <a:p>
                      <a:pPr marL="0" marR="0" algn="ctr" eaLnBrk="0" hangingPunct="0">
                        <a:lnSpc>
                          <a:spcPct val="100000"/>
                        </a:lnSpc>
                        <a:spcBef>
                          <a:spcPts val="0"/>
                        </a:spcBef>
                        <a:spcAft>
                          <a:spcPts val="0"/>
                        </a:spcAft>
                      </a:pPr>
                      <a:r>
                        <a:rPr lang="zh-TW" sz="1800" b="1" kern="100" dirty="0">
                          <a:solidFill>
                            <a:schemeClr val="tx1"/>
                          </a:solidFill>
                          <a:effectLst/>
                        </a:rPr>
                        <a:t>印花稅</a:t>
                      </a:r>
                      <a:endParaRPr lang="zh-TW" sz="1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2364952036"/>
                  </a:ext>
                </a:extLst>
              </a:tr>
            </a:tbl>
          </a:graphicData>
        </a:graphic>
      </p:graphicFrame>
    </p:spTree>
    <p:extLst>
      <p:ext uri="{BB962C8B-B14F-4D97-AF65-F5344CB8AC3E}">
        <p14:creationId xmlns:p14="http://schemas.microsoft.com/office/powerpoint/2010/main" val="22953537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zh-TW" altLang="en-US" dirty="0"/>
              <a:t>共同分攤固定成本部份</a:t>
            </a:r>
          </a:p>
        </p:txBody>
      </p:sp>
      <p:sp>
        <p:nvSpPr>
          <p:cNvPr id="8" name="文字版面配置區 7"/>
          <p:cNvSpPr>
            <a:spLocks noGrp="1"/>
          </p:cNvSpPr>
          <p:nvPr>
            <p:ph type="body" idx="1"/>
          </p:nvPr>
        </p:nvSpPr>
        <p:spPr/>
        <p:txBody>
          <a:bodyPr/>
          <a:lstStyle/>
          <a:p>
            <a:pPr algn="l"/>
            <a:r>
              <a:rPr lang="zh-TW" altLang="en-US" dirty="0"/>
              <a:t>收費限額</a:t>
            </a:r>
            <a:r>
              <a:rPr lang="zh-TW" altLang="en-US" dirty="0" smtClean="0"/>
              <a:t>調整方案</a:t>
            </a:r>
            <a:r>
              <a:rPr lang="en-US" altLang="zh-TW" dirty="0"/>
              <a:t>2</a:t>
            </a:r>
            <a:r>
              <a:rPr lang="zh-TW" altLang="en-US" dirty="0"/>
              <a:t>：依訓練成本項目計算</a:t>
            </a:r>
          </a:p>
          <a:p>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38</a:t>
            </a:fld>
            <a:endParaRPr lang="zh-TW" altLang="en-US"/>
          </a:p>
        </p:txBody>
      </p:sp>
    </p:spTree>
    <p:extLst>
      <p:ext uri="{BB962C8B-B14F-4D97-AF65-F5344CB8AC3E}">
        <p14:creationId xmlns:p14="http://schemas.microsoft.com/office/powerpoint/2010/main" val="41835879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zh-TW" altLang="en-US" dirty="0"/>
              <a:t>駕訓班訓練成本項目分類</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39</a:t>
            </a:fld>
            <a:endParaRPr lang="zh-TW" altLang="en-US"/>
          </a:p>
        </p:txBody>
      </p:sp>
      <p:graphicFrame>
        <p:nvGraphicFramePr>
          <p:cNvPr id="9" name="內容版面配置區 8"/>
          <p:cNvGraphicFramePr>
            <a:graphicFrameLocks noGrp="1"/>
          </p:cNvGraphicFramePr>
          <p:nvPr>
            <p:ph idx="1"/>
            <p:extLst>
              <p:ext uri="{D42A27DB-BD31-4B8C-83A1-F6EECF244321}">
                <p14:modId xmlns:p14="http://schemas.microsoft.com/office/powerpoint/2010/main" val="1530725332"/>
              </p:ext>
            </p:extLst>
          </p:nvPr>
        </p:nvGraphicFramePr>
        <p:xfrm>
          <a:off x="252000" y="1104900"/>
          <a:ext cx="8640000" cy="5397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7700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noAutofit/>
          </a:bodyPr>
          <a:lstStyle/>
          <a:p>
            <a:r>
              <a:rPr lang="zh-TW" altLang="en-US" dirty="0" smtClean="0"/>
              <a:t>現行收取訓練費上下限標準</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4</a:t>
            </a:fld>
            <a:endParaRPr lang="zh-TW" altLang="en-US"/>
          </a:p>
        </p:txBody>
      </p:sp>
      <p:graphicFrame>
        <p:nvGraphicFramePr>
          <p:cNvPr id="11" name="內容版面配置區 10"/>
          <p:cNvGraphicFramePr>
            <a:graphicFrameLocks noGrp="1"/>
          </p:cNvGraphicFramePr>
          <p:nvPr>
            <p:ph idx="1"/>
            <p:extLst>
              <p:ext uri="{D42A27DB-BD31-4B8C-83A1-F6EECF244321}">
                <p14:modId xmlns:p14="http://schemas.microsoft.com/office/powerpoint/2010/main" val="1614744371"/>
              </p:ext>
            </p:extLst>
          </p:nvPr>
        </p:nvGraphicFramePr>
        <p:xfrm>
          <a:off x="628649" y="2275683"/>
          <a:ext cx="8205090" cy="3108960"/>
        </p:xfrm>
        <a:graphic>
          <a:graphicData uri="http://schemas.openxmlformats.org/drawingml/2006/table">
            <a:tbl>
              <a:tblPr firstRow="1">
                <a:tableStyleId>{9D7B26C5-4107-4FEC-AEDC-1716B250A1EF}</a:tableStyleId>
              </a:tblPr>
              <a:tblGrid>
                <a:gridCol w="401409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tblGrid>
              <a:tr h="364067">
                <a:tc>
                  <a:txBody>
                    <a:bodyPr/>
                    <a:lstStyle/>
                    <a:p>
                      <a:pPr algn="ctr"/>
                      <a:r>
                        <a:rPr lang="zh-TW" altLang="en-US" sz="2800" b="1" dirty="0" smtClean="0"/>
                        <a:t>訓練車種</a:t>
                      </a:r>
                      <a:endParaRPr lang="zh-TW" altLang="en-US" sz="2800" b="1" dirty="0"/>
                    </a:p>
                  </a:txBody>
                  <a:tcPr/>
                </a:tc>
                <a:tc>
                  <a:txBody>
                    <a:bodyPr/>
                    <a:lstStyle/>
                    <a:p>
                      <a:pPr algn="ctr"/>
                      <a:r>
                        <a:rPr lang="zh-TW" altLang="en-US" sz="2800" b="1" dirty="0" smtClean="0"/>
                        <a:t>收費下限</a:t>
                      </a:r>
                      <a:r>
                        <a:rPr lang="en-US" altLang="zh-TW" sz="2800" b="1" dirty="0" smtClean="0"/>
                        <a:t>(</a:t>
                      </a:r>
                      <a:r>
                        <a:rPr lang="zh-TW" altLang="en-US" sz="2800" b="1" dirty="0" smtClean="0"/>
                        <a:t>元</a:t>
                      </a:r>
                      <a:r>
                        <a:rPr lang="en-US" altLang="zh-TW" sz="2800" b="1" dirty="0" smtClean="0"/>
                        <a:t>)</a:t>
                      </a:r>
                      <a:endParaRPr lang="zh-TW" altLang="en-US" sz="2800" b="1" dirty="0"/>
                    </a:p>
                  </a:txBody>
                  <a:tcPr/>
                </a:tc>
                <a:tc>
                  <a:txBody>
                    <a:bodyPr/>
                    <a:lstStyle/>
                    <a:p>
                      <a:pPr algn="ctr"/>
                      <a:r>
                        <a:rPr lang="zh-TW" altLang="en-US" sz="2800" b="1" dirty="0" smtClean="0"/>
                        <a:t>收費上限</a:t>
                      </a:r>
                      <a:r>
                        <a:rPr lang="en-US" altLang="zh-TW" sz="2800" b="1" dirty="0" smtClean="0"/>
                        <a:t>(</a:t>
                      </a:r>
                      <a:r>
                        <a:rPr lang="zh-TW" altLang="en-US" sz="2800" b="1" dirty="0" smtClean="0"/>
                        <a:t>元</a:t>
                      </a:r>
                      <a:r>
                        <a:rPr lang="en-US" altLang="zh-TW" sz="2800" b="1" dirty="0" smtClean="0"/>
                        <a:t>)</a:t>
                      </a:r>
                      <a:endParaRPr lang="zh-TW" altLang="en-US" sz="2800" b="1" dirty="0"/>
                    </a:p>
                  </a:txBody>
                  <a:tcPr/>
                </a:tc>
                <a:extLst>
                  <a:ext uri="{0D108BD9-81ED-4DB2-BD59-A6C34878D82A}">
                    <a16:rowId xmlns:a16="http://schemas.microsoft.com/office/drawing/2014/main" val="10000"/>
                  </a:ext>
                </a:extLst>
              </a:tr>
              <a:tr h="364067">
                <a:tc>
                  <a:txBody>
                    <a:bodyPr/>
                    <a:lstStyle/>
                    <a:p>
                      <a:pPr algn="ctr"/>
                      <a:r>
                        <a:rPr lang="zh-TW" altLang="en-US" sz="2800" b="1" dirty="0" smtClean="0"/>
                        <a:t>普通重型機車</a:t>
                      </a:r>
                      <a:endParaRPr lang="zh-TW" altLang="en-US" sz="2800" b="1" dirty="0"/>
                    </a:p>
                  </a:txBody>
                  <a:tcPr/>
                </a:tc>
                <a:tc>
                  <a:txBody>
                    <a:bodyPr/>
                    <a:lstStyle/>
                    <a:p>
                      <a:pPr algn="ctr"/>
                      <a:r>
                        <a:rPr lang="en-US" altLang="zh-TW" sz="2800" b="1" dirty="0" smtClean="0"/>
                        <a:t>2,800</a:t>
                      </a:r>
                      <a:endParaRPr lang="zh-TW" altLang="en-US" sz="2800" b="1" dirty="0"/>
                    </a:p>
                  </a:txBody>
                  <a:tcPr/>
                </a:tc>
                <a:tc>
                  <a:txBody>
                    <a:bodyPr/>
                    <a:lstStyle/>
                    <a:p>
                      <a:pPr marL="0" indent="0" algn="ctr" defTabSz="809625"/>
                      <a:r>
                        <a:rPr lang="zh-TW" altLang="en-US" sz="2800" b="1" dirty="0" smtClean="0"/>
                        <a:t>  </a:t>
                      </a:r>
                      <a:r>
                        <a:rPr lang="en-US" altLang="zh-TW" sz="2800" b="1" dirty="0" smtClean="0"/>
                        <a:t>3,700</a:t>
                      </a:r>
                      <a:endParaRPr lang="zh-TW" altLang="en-US" sz="2800" b="1" dirty="0"/>
                    </a:p>
                  </a:txBody>
                  <a:tcPr/>
                </a:tc>
                <a:extLst>
                  <a:ext uri="{0D108BD9-81ED-4DB2-BD59-A6C34878D82A}">
                    <a16:rowId xmlns:a16="http://schemas.microsoft.com/office/drawing/2014/main" val="10001"/>
                  </a:ext>
                </a:extLst>
              </a:tr>
              <a:tr h="364067">
                <a:tc>
                  <a:txBody>
                    <a:bodyPr/>
                    <a:lstStyle/>
                    <a:p>
                      <a:pPr algn="ctr"/>
                      <a:r>
                        <a:rPr lang="zh-TW" altLang="en-US" sz="2800" b="1" dirty="0" smtClean="0"/>
                        <a:t>大型重型機車</a:t>
                      </a:r>
                      <a:endParaRPr lang="zh-TW" altLang="en-US" sz="2800" b="1" dirty="0"/>
                    </a:p>
                  </a:txBody>
                  <a:tcPr/>
                </a:tc>
                <a:tc>
                  <a:txBody>
                    <a:bodyPr/>
                    <a:lstStyle/>
                    <a:p>
                      <a:pPr algn="ctr"/>
                      <a:r>
                        <a:rPr lang="en-US" altLang="zh-TW" sz="2800" b="1" dirty="0" smtClean="0"/>
                        <a:t>5,600</a:t>
                      </a:r>
                      <a:endParaRPr lang="zh-TW" altLang="en-US" sz="2800" b="1" dirty="0"/>
                    </a:p>
                  </a:txBody>
                  <a:tcPr/>
                </a:tc>
                <a:tc>
                  <a:txBody>
                    <a:bodyPr/>
                    <a:lstStyle/>
                    <a:p>
                      <a:pPr algn="ctr"/>
                      <a:r>
                        <a:rPr lang="zh-TW" altLang="en-US" sz="2800" b="1" dirty="0" smtClean="0"/>
                        <a:t>  </a:t>
                      </a:r>
                      <a:r>
                        <a:rPr lang="en-US" altLang="zh-TW" sz="2800" b="1" dirty="0" smtClean="0"/>
                        <a:t>7,500</a:t>
                      </a:r>
                      <a:endParaRPr lang="zh-TW" altLang="en-US" sz="2800" b="1" dirty="0"/>
                    </a:p>
                  </a:txBody>
                  <a:tcPr/>
                </a:tc>
                <a:extLst>
                  <a:ext uri="{0D108BD9-81ED-4DB2-BD59-A6C34878D82A}">
                    <a16:rowId xmlns:a16="http://schemas.microsoft.com/office/drawing/2014/main" val="10002"/>
                  </a:ext>
                </a:extLst>
              </a:tr>
              <a:tr h="364067">
                <a:tc>
                  <a:txBody>
                    <a:bodyPr/>
                    <a:lstStyle/>
                    <a:p>
                      <a:pPr algn="ctr"/>
                      <a:r>
                        <a:rPr lang="zh-TW" altLang="en-US" sz="2800" b="1" dirty="0" smtClean="0"/>
                        <a:t>小型車</a:t>
                      </a:r>
                      <a:endParaRPr lang="zh-TW" altLang="en-US" sz="2800" b="1" dirty="0"/>
                    </a:p>
                  </a:txBody>
                  <a:tcPr/>
                </a:tc>
                <a:tc>
                  <a:txBody>
                    <a:bodyPr/>
                    <a:lstStyle/>
                    <a:p>
                      <a:pPr algn="ctr"/>
                      <a:r>
                        <a:rPr lang="en-US" altLang="zh-TW" sz="2800" b="1" dirty="0" smtClean="0"/>
                        <a:t>8,000</a:t>
                      </a:r>
                      <a:endParaRPr lang="zh-TW" altLang="en-US" sz="2800" b="1" dirty="0"/>
                    </a:p>
                  </a:txBody>
                  <a:tcPr/>
                </a:tc>
                <a:tc>
                  <a:txBody>
                    <a:bodyPr/>
                    <a:lstStyle/>
                    <a:p>
                      <a:pPr algn="ctr"/>
                      <a:r>
                        <a:rPr lang="en-US" altLang="zh-TW" sz="2800" b="1" dirty="0" smtClean="0"/>
                        <a:t>13,000</a:t>
                      </a:r>
                      <a:endParaRPr lang="zh-TW" altLang="en-US" sz="2800" b="1" dirty="0"/>
                    </a:p>
                  </a:txBody>
                  <a:tcPr/>
                </a:tc>
                <a:extLst>
                  <a:ext uri="{0D108BD9-81ED-4DB2-BD59-A6C34878D82A}">
                    <a16:rowId xmlns:a16="http://schemas.microsoft.com/office/drawing/2014/main" val="10003"/>
                  </a:ext>
                </a:extLst>
              </a:tr>
              <a:tr h="364067">
                <a:tc>
                  <a:txBody>
                    <a:bodyPr/>
                    <a:lstStyle/>
                    <a:p>
                      <a:pPr algn="ctr"/>
                      <a:r>
                        <a:rPr lang="zh-TW" altLang="en-US" sz="2800" b="1" spc="-150" dirty="0" smtClean="0"/>
                        <a:t>大客車、大貨車及聯結車</a:t>
                      </a:r>
                      <a:endParaRPr lang="zh-TW" altLang="en-US" sz="2800" b="1" spc="-150" dirty="0"/>
                    </a:p>
                  </a:txBody>
                  <a:tcPr/>
                </a:tc>
                <a:tc>
                  <a:txBody>
                    <a:bodyPr/>
                    <a:lstStyle/>
                    <a:p>
                      <a:pPr algn="ctr"/>
                      <a:r>
                        <a:rPr lang="en-US" altLang="zh-TW" sz="2800" b="1" dirty="0" smtClean="0"/>
                        <a:t>8,000</a:t>
                      </a:r>
                      <a:endParaRPr lang="zh-TW" altLang="en-US" sz="2800" b="1" dirty="0"/>
                    </a:p>
                  </a:txBody>
                  <a:tcPr/>
                </a:tc>
                <a:tc>
                  <a:txBody>
                    <a:bodyPr/>
                    <a:lstStyle/>
                    <a:p>
                      <a:pPr algn="ctr"/>
                      <a:r>
                        <a:rPr lang="en-US" altLang="zh-TW" sz="2800" b="1" dirty="0" smtClean="0"/>
                        <a:t>13,000</a:t>
                      </a:r>
                      <a:endParaRPr lang="zh-TW" altLang="en-US" sz="2800" b="1" dirty="0"/>
                    </a:p>
                  </a:txBody>
                  <a:tcPr/>
                </a:tc>
                <a:extLst>
                  <a:ext uri="{0D108BD9-81ED-4DB2-BD59-A6C34878D82A}">
                    <a16:rowId xmlns:a16="http://schemas.microsoft.com/office/drawing/2014/main" val="10004"/>
                  </a:ext>
                </a:extLst>
              </a:tr>
              <a:tr h="364067">
                <a:tc>
                  <a:txBody>
                    <a:bodyPr/>
                    <a:lstStyle/>
                    <a:p>
                      <a:pPr algn="ctr"/>
                      <a:r>
                        <a:rPr lang="zh-TW" altLang="en-US" sz="2800" b="1" dirty="0" smtClean="0"/>
                        <a:t>小型車逕升大客車</a:t>
                      </a:r>
                      <a:endParaRPr lang="zh-TW" altLang="en-US" sz="2800" b="1" dirty="0"/>
                    </a:p>
                  </a:txBody>
                  <a:tcPr/>
                </a:tc>
                <a:tc>
                  <a:txBody>
                    <a:bodyPr/>
                    <a:lstStyle/>
                    <a:p>
                      <a:pPr algn="ctr"/>
                      <a:r>
                        <a:rPr lang="en-US" altLang="zh-TW" sz="2800" b="1" dirty="0" smtClean="0"/>
                        <a:t>8,000</a:t>
                      </a:r>
                      <a:endParaRPr lang="zh-TW" altLang="en-US" sz="2800" b="1" dirty="0"/>
                    </a:p>
                  </a:txBody>
                  <a:tcPr/>
                </a:tc>
                <a:tc>
                  <a:txBody>
                    <a:bodyPr/>
                    <a:lstStyle/>
                    <a:p>
                      <a:pPr algn="ctr"/>
                      <a:r>
                        <a:rPr lang="en-US" altLang="zh-TW" sz="2800" b="1" dirty="0" smtClean="0"/>
                        <a:t>14,500</a:t>
                      </a:r>
                      <a:endParaRPr lang="zh-TW" altLang="en-US" sz="2800" b="1" dirty="0"/>
                    </a:p>
                  </a:txBody>
                  <a:tcPr/>
                </a:tc>
                <a:extLst>
                  <a:ext uri="{0D108BD9-81ED-4DB2-BD59-A6C34878D82A}">
                    <a16:rowId xmlns:a16="http://schemas.microsoft.com/office/drawing/2014/main" val="10005"/>
                  </a:ext>
                </a:extLst>
              </a:tr>
            </a:tbl>
          </a:graphicData>
        </a:graphic>
      </p:graphicFrame>
      <p:sp>
        <p:nvSpPr>
          <p:cNvPr id="12" name="矩形 11"/>
          <p:cNvSpPr/>
          <p:nvPr/>
        </p:nvSpPr>
        <p:spPr>
          <a:xfrm>
            <a:off x="628649" y="5743217"/>
            <a:ext cx="6330707" cy="400110"/>
          </a:xfrm>
          <a:prstGeom prst="rect">
            <a:avLst/>
          </a:prstGeom>
        </p:spPr>
        <p:txBody>
          <a:bodyPr wrap="none">
            <a:spAutoFit/>
          </a:bodyPr>
          <a:lstStyle/>
          <a:p>
            <a:r>
              <a:rPr lang="zh-TW" altLang="en-US" sz="2000" dirty="0" smtClean="0"/>
              <a:t>交通部</a:t>
            </a:r>
            <a:r>
              <a:rPr lang="en-US" altLang="zh-TW" sz="2000" dirty="0" smtClean="0"/>
              <a:t>95</a:t>
            </a:r>
            <a:r>
              <a:rPr lang="zh-TW" altLang="en-US" sz="2000" dirty="0" smtClean="0"/>
              <a:t>年</a:t>
            </a:r>
            <a:r>
              <a:rPr lang="en-US" altLang="zh-TW" sz="2000" dirty="0" smtClean="0"/>
              <a:t>11</a:t>
            </a:r>
            <a:r>
              <a:rPr lang="zh-TW" altLang="en-US" sz="2000" dirty="0" smtClean="0"/>
              <a:t>月</a:t>
            </a:r>
            <a:r>
              <a:rPr lang="en-US" altLang="zh-TW" sz="2000" dirty="0" smtClean="0"/>
              <a:t>22</a:t>
            </a:r>
            <a:r>
              <a:rPr lang="zh-TW" altLang="en-US" sz="2000" dirty="0" smtClean="0"/>
              <a:t>日交路字第</a:t>
            </a:r>
            <a:r>
              <a:rPr lang="en-US" altLang="zh-TW" sz="2000" dirty="0" smtClean="0"/>
              <a:t>0950058889</a:t>
            </a:r>
            <a:r>
              <a:rPr lang="zh-TW" altLang="en-US" sz="2000" dirty="0" smtClean="0"/>
              <a:t>號函修訂發布</a:t>
            </a:r>
            <a:endParaRPr lang="zh-TW" altLang="en-US" sz="2000" dirty="0"/>
          </a:p>
        </p:txBody>
      </p:sp>
      <p:sp>
        <p:nvSpPr>
          <p:cNvPr id="13" name="矩形 12"/>
          <p:cNvSpPr/>
          <p:nvPr/>
        </p:nvSpPr>
        <p:spPr>
          <a:xfrm>
            <a:off x="628649" y="1319085"/>
            <a:ext cx="8648521" cy="707886"/>
          </a:xfrm>
          <a:prstGeom prst="rect">
            <a:avLst/>
          </a:prstGeom>
        </p:spPr>
        <p:txBody>
          <a:bodyPr wrap="none">
            <a:spAutoFit/>
          </a:bodyPr>
          <a:lstStyle/>
          <a:p>
            <a:r>
              <a:rPr lang="zh-TW" altLang="en-US" sz="4000" dirty="0" smtClean="0"/>
              <a:t>民營汽車駕駛人訓練機構管理辦法</a:t>
            </a:r>
            <a:r>
              <a:rPr lang="en-US" altLang="zh-TW" sz="4000" dirty="0" smtClean="0"/>
              <a:t>§28</a:t>
            </a:r>
          </a:p>
        </p:txBody>
      </p:sp>
    </p:spTree>
    <p:extLst>
      <p:ext uri="{BB962C8B-B14F-4D97-AF65-F5344CB8AC3E}">
        <p14:creationId xmlns:p14="http://schemas.microsoft.com/office/powerpoint/2010/main" val="35627961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共同分攤固定成本</a:t>
            </a:r>
            <a:r>
              <a:rPr lang="zh-TW" altLang="en-US" dirty="0" smtClean="0"/>
              <a:t>項目</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40</a:t>
            </a:fld>
            <a:endParaRPr lang="zh-TW" altLang="en-US"/>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112898813"/>
              </p:ext>
            </p:extLst>
          </p:nvPr>
        </p:nvGraphicFramePr>
        <p:xfrm>
          <a:off x="0" y="1138519"/>
          <a:ext cx="9144000" cy="53633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1464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fontScale="90000"/>
          </a:bodyPr>
          <a:lstStyle/>
          <a:p>
            <a:r>
              <a:rPr lang="zh-TW" altLang="en-US" dirty="0"/>
              <a:t>共同分攤固定</a:t>
            </a:r>
            <a:r>
              <a:rPr lang="zh-TW" altLang="en-US" dirty="0" smtClean="0"/>
              <a:t>成本項目費用計算公式</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41</a:t>
            </a:fld>
            <a:endParaRPr lang="zh-TW" altLang="en-US"/>
          </a:p>
        </p:txBody>
      </p:sp>
      <mc:AlternateContent xmlns:mc="http://schemas.openxmlformats.org/markup-compatibility/2006" xmlns:a14="http://schemas.microsoft.com/office/drawing/2010/main">
        <mc:Choice Requires="a14">
          <p:sp>
            <p:nvSpPr>
              <p:cNvPr id="7" name="內容版面配置區 2"/>
              <p:cNvSpPr>
                <a:spLocks noGrp="1"/>
              </p:cNvSpPr>
              <p:nvPr>
                <p:ph idx="1"/>
              </p:nvPr>
            </p:nvSpPr>
            <p:spPr>
              <a:xfrm>
                <a:off x="0" y="1126067"/>
                <a:ext cx="9144000" cy="5356226"/>
              </a:xfrm>
            </p:spPr>
            <p:txBody>
              <a:bodyPr>
                <a:noAutofit/>
              </a:bodyPr>
              <a:lstStyle/>
              <a:p>
                <a:pPr marL="0" indent="0" eaLnBrk="0" hangingPunct="0">
                  <a:lnSpc>
                    <a:spcPct val="150000"/>
                  </a:lnSpc>
                  <a:spcBef>
                    <a:spcPts val="0"/>
                  </a:spcBef>
                  <a:buNone/>
                </a:pPr>
                <a14:m>
                  <m:oMathPara xmlns:m="http://schemas.openxmlformats.org/officeDocument/2006/math">
                    <m:oMathParaPr>
                      <m:jc m:val="left"/>
                    </m:oMathParaPr>
                    <m:oMath xmlns:m="http://schemas.openxmlformats.org/officeDocument/2006/math">
                      <m:r>
                        <a:rPr lang="zh-TW" altLang="zh-TW" sz="2000" smtClean="0">
                          <a:latin typeface="Cambria Math" panose="02040503050406030204" pitchFamily="18" charset="0"/>
                        </a:rPr>
                        <m:t>共同分攤</m:t>
                      </m:r>
                      <m:r>
                        <a:rPr lang="zh-TW" altLang="en-US" sz="2000" i="1">
                          <a:latin typeface="Cambria Math" panose="02040503050406030204" pitchFamily="18" charset="0"/>
                        </a:rPr>
                        <m:t>固定</m:t>
                      </m:r>
                      <m:r>
                        <a:rPr lang="zh-TW" altLang="zh-TW" sz="2000" smtClean="0">
                          <a:latin typeface="Cambria Math" panose="02040503050406030204" pitchFamily="18" charset="0"/>
                        </a:rPr>
                        <m:t>成本</m:t>
                      </m:r>
                      <m:r>
                        <a:rPr lang="zh-TW" altLang="en-US" sz="2000" i="1">
                          <a:latin typeface="Cambria Math" panose="02040503050406030204" pitchFamily="18" charset="0"/>
                        </a:rPr>
                        <m:t>項目</m:t>
                      </m:r>
                      <m:r>
                        <a:rPr lang="zh-TW" altLang="zh-TW" sz="2000" smtClean="0">
                          <a:latin typeface="Cambria Math" panose="02040503050406030204" pitchFamily="18" charset="0"/>
                        </a:rPr>
                        <m:t>費用</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元</m:t>
                              </m:r>
                            </m:num>
                            <m:den>
                              <m:r>
                                <a:rPr lang="zh-TW" altLang="zh-TW" sz="2000">
                                  <a:latin typeface="Cambria Math" panose="02040503050406030204" pitchFamily="18" charset="0"/>
                                </a:rPr>
                                <m:t>學員</m:t>
                              </m:r>
                            </m:den>
                          </m:f>
                        </m:e>
                      </m:d>
                      <m:r>
                        <a:rPr lang="en-US" altLang="zh-TW" sz="2000">
                          <a:latin typeface="Cambria Math" panose="02040503050406030204" pitchFamily="18" charset="0"/>
                        </a:rPr>
                        <m:t>=</m:t>
                      </m:r>
                      <m:f>
                        <m:fPr>
                          <m:ctrlPr>
                            <a:rPr lang="zh-TW" altLang="zh-TW" sz="2000" i="1" smtClean="0">
                              <a:latin typeface="Cambria Math" panose="02040503050406030204" pitchFamily="18" charset="0"/>
                            </a:rPr>
                          </m:ctrlPr>
                        </m:fPr>
                        <m:num>
                          <m:r>
                            <a:rPr lang="zh-TW" altLang="zh-TW" sz="2000" smtClean="0">
                              <a:latin typeface="Cambria Math" panose="02040503050406030204" pitchFamily="18" charset="0"/>
                            </a:rPr>
                            <m:t>監理所管轄駕訓班土地價值機會成本</m:t>
                          </m:r>
                          <m:d>
                            <m:dPr>
                              <m:ctrlPr>
                                <a:rPr lang="zh-TW" altLang="zh-TW" sz="2000" i="1" smtClean="0">
                                  <a:latin typeface="Cambria Math" panose="02040503050406030204" pitchFamily="18" charset="0"/>
                                </a:rPr>
                              </m:ctrlPr>
                            </m:dPr>
                            <m:e>
                              <m:r>
                                <a:rPr lang="zh-TW" altLang="zh-TW" sz="2000" smtClean="0">
                                  <a:latin typeface="Cambria Math" panose="02040503050406030204" pitchFamily="18" charset="0"/>
                                </a:rPr>
                                <m:t>元</m:t>
                              </m:r>
                              <m:r>
                                <a:rPr lang="zh-TW" altLang="zh-TW" sz="2000" i="1">
                                  <a:latin typeface="Cambria Math" panose="02040503050406030204" pitchFamily="18" charset="0"/>
                                </a:rPr>
                                <m:t>/</m:t>
                              </m:r>
                              <m:r>
                                <a:rPr lang="zh-TW" altLang="zh-TW" sz="2000">
                                  <a:latin typeface="Cambria Math" panose="02040503050406030204" pitchFamily="18" charset="0"/>
                                </a:rPr>
                                <m:t>年</m:t>
                              </m:r>
                            </m:e>
                          </m:d>
                        </m:num>
                        <m:den>
                          <m:r>
                            <a:rPr lang="zh-TW" altLang="zh-TW" sz="2000">
                              <a:latin typeface="Cambria Math" panose="02040503050406030204" pitchFamily="18" charset="0"/>
                            </a:rPr>
                            <m:t>年度核定招生學員</m:t>
                          </m:r>
                          <m:r>
                            <a:rPr lang="zh-TW" altLang="en-US" sz="2000" i="1">
                              <a:latin typeface="Cambria Math" panose="02040503050406030204" pitchFamily="18" charset="0"/>
                            </a:rPr>
                            <m:t>總</m:t>
                          </m:r>
                          <m:r>
                            <a:rPr lang="zh-TW" altLang="zh-TW" sz="2000">
                              <a:latin typeface="Cambria Math" panose="02040503050406030204" pitchFamily="18" charset="0"/>
                            </a:rPr>
                            <m:t>人數</m:t>
                          </m:r>
                          <m:r>
                            <a:rPr lang="zh-TW" altLang="zh-TW" sz="2000" i="1" smtClean="0">
                              <a:latin typeface="Cambria Math" panose="02040503050406030204" pitchFamily="18" charset="0"/>
                            </a:rPr>
                            <m:t>(</m:t>
                          </m:r>
                          <m:r>
                            <a:rPr lang="zh-TW" altLang="zh-TW" sz="2000">
                              <a:latin typeface="Cambria Math" panose="02040503050406030204" pitchFamily="18" charset="0"/>
                            </a:rPr>
                            <m:t>學員</m:t>
                          </m:r>
                          <m:r>
                            <a:rPr lang="zh-TW" altLang="zh-TW" sz="2000" i="1">
                              <a:latin typeface="Cambria Math" panose="02040503050406030204" pitchFamily="18" charset="0"/>
                            </a:rPr>
                            <m:t>/</m:t>
                          </m:r>
                          <m:r>
                            <a:rPr lang="zh-TW" altLang="zh-TW" sz="2000">
                              <a:latin typeface="Cambria Math" panose="02040503050406030204" pitchFamily="18" charset="0"/>
                            </a:rPr>
                            <m:t>年</m:t>
                          </m:r>
                          <m:r>
                            <a:rPr lang="zh-TW" altLang="zh-TW" sz="2000" i="1">
                              <a:latin typeface="Cambria Math" panose="02040503050406030204" pitchFamily="18" charset="0"/>
                            </a:rPr>
                            <m:t>)</m:t>
                          </m:r>
                        </m:den>
                      </m:f>
                    </m:oMath>
                  </m:oMathPara>
                </a14:m>
                <a:endParaRPr lang="en-US" altLang="zh-TW" sz="2000" i="1" dirty="0" smtClean="0">
                  <a:latin typeface="Cambria Math" panose="02040503050406030204" pitchFamily="18" charset="0"/>
                </a:endParaRPr>
              </a:p>
              <a:p>
                <a:pPr marL="0" indent="0" eaLnBrk="0" hangingPunct="0">
                  <a:lnSpc>
                    <a:spcPct val="150000"/>
                  </a:lnSpc>
                  <a:spcBef>
                    <a:spcPts val="0"/>
                  </a:spcBef>
                  <a:buNone/>
                </a:pPr>
                <a14:m>
                  <m:oMathPara xmlns:m="http://schemas.openxmlformats.org/officeDocument/2006/math">
                    <m:oMathParaPr>
                      <m:jc m:val="left"/>
                    </m:oMathParaPr>
                    <m:oMath xmlns:m="http://schemas.openxmlformats.org/officeDocument/2006/math">
                      <m:r>
                        <a:rPr lang="en-US" altLang="zh-TW" sz="2000" smtClean="0">
                          <a:latin typeface="Cambria Math" panose="02040503050406030204" pitchFamily="18" charset="0"/>
                        </a:rPr>
                        <m:t>+</m:t>
                      </m:r>
                      <m:f>
                        <m:fPr>
                          <m:ctrlPr>
                            <a:rPr lang="zh-TW" altLang="zh-TW" sz="2000" i="1">
                              <a:latin typeface="Cambria Math" panose="02040503050406030204" pitchFamily="18" charset="0"/>
                            </a:rPr>
                          </m:ctrlPr>
                        </m:fPr>
                        <m:num>
                          <m:r>
                            <a:rPr lang="zh-TW" altLang="zh-TW" sz="2000">
                              <a:latin typeface="Cambria Math" panose="02040503050406030204" pitchFamily="18" charset="0"/>
                            </a:rPr>
                            <m:t>監站所管轄駕訓班土地面積總和</m:t>
                          </m:r>
                          <m:d>
                            <m:dPr>
                              <m:ctrlPr>
                                <a:rPr lang="zh-TW" altLang="zh-TW" sz="2000" i="1">
                                  <a:latin typeface="Cambria Math" panose="02040503050406030204" pitchFamily="18" charset="0"/>
                                </a:rPr>
                              </m:ctrlPr>
                            </m:dPr>
                            <m:e>
                              <m:r>
                                <a:rPr lang="zh-TW" altLang="zh-TW" sz="2000">
                                  <a:latin typeface="Cambria Math" panose="02040503050406030204" pitchFamily="18" charset="0"/>
                                </a:rPr>
                                <m:t>平方公尺</m:t>
                              </m:r>
                            </m:e>
                          </m:d>
                          <m:r>
                            <a:rPr lang="en-US" altLang="zh-TW" sz="2000">
                              <a:latin typeface="Cambria Math" panose="02040503050406030204" pitchFamily="18" charset="0"/>
                            </a:rPr>
                            <m:t>×</m:t>
                          </m:r>
                          <m:r>
                            <a:rPr lang="zh-TW" altLang="zh-TW" sz="2000">
                              <a:latin typeface="Cambria Math" panose="02040503050406030204" pitchFamily="18" charset="0"/>
                            </a:rPr>
                            <m:t>場地維護費單價</m:t>
                          </m:r>
                          <m:d>
                            <m:dPr>
                              <m:ctrlPr>
                                <a:rPr lang="zh-TW" altLang="zh-TW" sz="2000" i="1">
                                  <a:latin typeface="Cambria Math" panose="02040503050406030204" pitchFamily="18" charset="0"/>
                                </a:rPr>
                              </m:ctrlPr>
                            </m:dPr>
                            <m:e>
                              <m:r>
                                <a:rPr lang="zh-TW" altLang="zh-TW" sz="2000" smtClean="0">
                                  <a:latin typeface="Cambria Math" panose="02040503050406030204" pitchFamily="18" charset="0"/>
                                </a:rPr>
                                <m:t>元</m:t>
                              </m:r>
                              <m:r>
                                <a:rPr lang="zh-TW" altLang="zh-TW" sz="2000" i="1">
                                  <a:latin typeface="Cambria Math" panose="02040503050406030204" pitchFamily="18" charset="0"/>
                                </a:rPr>
                                <m:t>/</m:t>
                              </m:r>
                              <m:r>
                                <a:rPr lang="zh-TW" altLang="zh-TW" sz="2000">
                                  <a:latin typeface="Cambria Math" panose="02040503050406030204" pitchFamily="18" charset="0"/>
                                </a:rPr>
                                <m:t>平方公尺</m:t>
                              </m:r>
                            </m:e>
                          </m:d>
                        </m:num>
                        <m:den>
                          <m:r>
                            <a:rPr lang="zh-TW" altLang="zh-TW" sz="2000">
                              <a:latin typeface="Cambria Math" panose="02040503050406030204" pitchFamily="18" charset="0"/>
                            </a:rPr>
                            <m:t>年度核定招生學員</m:t>
                          </m:r>
                          <m:r>
                            <a:rPr lang="zh-TW" altLang="en-US" sz="2000" i="1">
                              <a:latin typeface="Cambria Math" panose="02040503050406030204" pitchFamily="18" charset="0"/>
                            </a:rPr>
                            <m:t>總</m:t>
                          </m:r>
                          <m:r>
                            <a:rPr lang="zh-TW" altLang="zh-TW" sz="2000">
                              <a:latin typeface="Cambria Math" panose="02040503050406030204" pitchFamily="18" charset="0"/>
                            </a:rPr>
                            <m:t>人數</m:t>
                          </m:r>
                          <m:d>
                            <m:dPr>
                              <m:ctrlPr>
                                <a:rPr lang="zh-TW" altLang="zh-TW" sz="2000" i="1">
                                  <a:latin typeface="Cambria Math" panose="02040503050406030204" pitchFamily="18" charset="0"/>
                                </a:rPr>
                              </m:ctrlPr>
                            </m:dPr>
                            <m:e>
                              <m:r>
                                <a:rPr lang="zh-TW" altLang="zh-TW" sz="2000" smtClean="0">
                                  <a:latin typeface="Cambria Math" panose="02040503050406030204" pitchFamily="18" charset="0"/>
                                </a:rPr>
                                <m:t>學員</m:t>
                              </m:r>
                              <m:r>
                                <a:rPr lang="zh-TW" altLang="zh-TW" sz="2000" i="1">
                                  <a:latin typeface="Cambria Math" panose="02040503050406030204" pitchFamily="18" charset="0"/>
                                </a:rPr>
                                <m:t>/</m:t>
                              </m:r>
                              <m:r>
                                <a:rPr lang="zh-TW" altLang="zh-TW" sz="2000">
                                  <a:latin typeface="Cambria Math" panose="02040503050406030204" pitchFamily="18" charset="0"/>
                                </a:rPr>
                                <m:t>年</m:t>
                              </m:r>
                            </m:e>
                          </m:d>
                        </m:den>
                      </m:f>
                      <m:r>
                        <a:rPr lang="en-US" altLang="zh-TW" sz="2000">
                          <a:latin typeface="Cambria Math" panose="02040503050406030204" pitchFamily="18" charset="0"/>
                        </a:rPr>
                        <m:t>+</m:t>
                      </m:r>
                      <m:f>
                        <m:fPr>
                          <m:ctrlPr>
                            <a:rPr lang="zh-TW" altLang="zh-TW" sz="2000" i="1">
                              <a:latin typeface="Cambria Math" panose="02040503050406030204" pitchFamily="18" charset="0"/>
                            </a:rPr>
                          </m:ctrlPr>
                        </m:fPr>
                        <m:num>
                          <m:r>
                            <a:rPr lang="zh-TW" altLang="zh-TW" sz="2000">
                              <a:latin typeface="Cambria Math" panose="02040503050406030204" pitchFamily="18" charset="0"/>
                            </a:rPr>
                            <m:t>年度人事成本單價</m:t>
                          </m:r>
                          <m:d>
                            <m:dPr>
                              <m:ctrlPr>
                                <a:rPr lang="zh-TW" altLang="zh-TW" sz="2000" i="1">
                                  <a:latin typeface="Cambria Math" panose="02040503050406030204" pitchFamily="18" charset="0"/>
                                </a:rPr>
                              </m:ctrlPr>
                            </m:dPr>
                            <m:e>
                              <m:r>
                                <a:rPr lang="zh-TW" altLang="zh-TW" sz="2000" i="1" smtClean="0">
                                  <a:latin typeface="Cambria Math" panose="02040503050406030204" pitchFamily="18" charset="0"/>
                                </a:rPr>
                                <m:t>(</m:t>
                              </m:r>
                              <m:r>
                                <a:rPr lang="zh-TW" altLang="zh-TW" sz="2000">
                                  <a:latin typeface="Cambria Math" panose="02040503050406030204" pitchFamily="18" charset="0"/>
                                </a:rPr>
                                <m:t>元</m:t>
                              </m:r>
                              <m:r>
                                <a:rPr lang="en-US" altLang="zh-TW" sz="2000">
                                  <a:latin typeface="Cambria Math" panose="02040503050406030204" pitchFamily="18" charset="0"/>
                                </a:rPr>
                                <m:t>/</m:t>
                              </m:r>
                              <m:r>
                                <a:rPr lang="zh-TW" altLang="zh-TW" sz="2000">
                                  <a:latin typeface="Cambria Math" panose="02040503050406030204" pitchFamily="18" charset="0"/>
                                </a:rPr>
                                <m:t>年</m:t>
                              </m:r>
                              <m:r>
                                <a:rPr lang="zh-TW" altLang="zh-TW" sz="2000" i="1">
                                  <a:latin typeface="Cambria Math" panose="02040503050406030204" pitchFamily="18" charset="0"/>
                                </a:rPr>
                                <m:t>)/</m:t>
                              </m:r>
                              <m:r>
                                <a:rPr lang="zh-TW" altLang="zh-TW" sz="2000">
                                  <a:latin typeface="Cambria Math" panose="02040503050406030204" pitchFamily="18" charset="0"/>
                                </a:rPr>
                                <m:t>人</m:t>
                              </m:r>
                            </m:e>
                          </m:d>
                          <m:r>
                            <a:rPr lang="en-US" altLang="zh-TW" sz="2000">
                              <a:latin typeface="Cambria Math" panose="02040503050406030204" pitchFamily="18" charset="0"/>
                            </a:rPr>
                            <m:t>×</m:t>
                          </m:r>
                          <m:d>
                            <m:dPr>
                              <m:ctrlPr>
                                <a:rPr lang="zh-TW" altLang="zh-TW" sz="2000" i="1">
                                  <a:latin typeface="Cambria Math" panose="02040503050406030204" pitchFamily="18" charset="0"/>
                                </a:rPr>
                              </m:ctrlPr>
                            </m:dPr>
                            <m:e>
                              <m:r>
                                <a:rPr lang="en-US" altLang="zh-TW" sz="2000" i="1">
                                  <a:latin typeface="Cambria Math" panose="02040503050406030204" pitchFamily="18" charset="0"/>
                                </a:rPr>
                                <m:t>3</m:t>
                              </m:r>
                              <m:r>
                                <a:rPr lang="en-US" altLang="zh-TW" sz="2000">
                                  <a:latin typeface="Cambria Math" panose="02040503050406030204" pitchFamily="18" charset="0"/>
                                </a:rPr>
                                <m:t>+</m:t>
                              </m:r>
                              <m:r>
                                <a:rPr lang="zh-TW" altLang="zh-TW" sz="2000">
                                  <a:latin typeface="Cambria Math" panose="02040503050406030204" pitchFamily="18" charset="0"/>
                                </a:rPr>
                                <m:t>駕訓班級別之行政人員員額數</m:t>
                              </m:r>
                            </m:e>
                          </m:d>
                          <m:d>
                            <m:dPr>
                              <m:ctrlPr>
                                <a:rPr lang="zh-TW" altLang="zh-TW" sz="2000" i="1">
                                  <a:latin typeface="Cambria Math" panose="02040503050406030204" pitchFamily="18" charset="0"/>
                                </a:rPr>
                              </m:ctrlPr>
                            </m:dPr>
                            <m:e>
                              <m:r>
                                <a:rPr lang="zh-TW" altLang="zh-TW" sz="2000">
                                  <a:latin typeface="Cambria Math" panose="02040503050406030204" pitchFamily="18" charset="0"/>
                                </a:rPr>
                                <m:t>人</m:t>
                              </m:r>
                            </m:e>
                          </m:d>
                        </m:num>
                        <m:den>
                          <m:r>
                            <a:rPr lang="zh-TW" altLang="zh-TW" sz="2000">
                              <a:latin typeface="Cambria Math" panose="02040503050406030204" pitchFamily="18" charset="0"/>
                            </a:rPr>
                            <m:t>年度核定招生學員</m:t>
                          </m:r>
                          <m:r>
                            <a:rPr lang="zh-TW" altLang="en-US" sz="2000" i="1">
                              <a:latin typeface="Cambria Math" panose="02040503050406030204" pitchFamily="18" charset="0"/>
                            </a:rPr>
                            <m:t>總</m:t>
                          </m:r>
                          <m:r>
                            <a:rPr lang="zh-TW" altLang="zh-TW" sz="2000">
                              <a:latin typeface="Cambria Math" panose="02040503050406030204" pitchFamily="18" charset="0"/>
                            </a:rPr>
                            <m:t>人數</m:t>
                          </m:r>
                          <m:d>
                            <m:dPr>
                              <m:ctrlPr>
                                <a:rPr lang="zh-TW" altLang="zh-TW" sz="2000" i="1">
                                  <a:latin typeface="Cambria Math" panose="02040503050406030204" pitchFamily="18" charset="0"/>
                                </a:rPr>
                              </m:ctrlPr>
                            </m:dPr>
                            <m:e>
                              <m:r>
                                <a:rPr lang="zh-TW" altLang="zh-TW" sz="2000">
                                  <a:latin typeface="Cambria Math" panose="02040503050406030204" pitchFamily="18" charset="0"/>
                                </a:rPr>
                                <m:t>學員</m:t>
                              </m:r>
                              <m:r>
                                <a:rPr lang="zh-TW" altLang="zh-TW" sz="2000" i="1">
                                  <a:latin typeface="Cambria Math" panose="02040503050406030204" pitchFamily="18" charset="0"/>
                                </a:rPr>
                                <m:t>/</m:t>
                              </m:r>
                              <m:r>
                                <a:rPr lang="zh-TW" altLang="zh-TW" sz="2000">
                                  <a:latin typeface="Cambria Math" panose="02040503050406030204" pitchFamily="18" charset="0"/>
                                </a:rPr>
                                <m:t>年</m:t>
                              </m:r>
                            </m:e>
                          </m:d>
                        </m:den>
                      </m:f>
                      <m:r>
                        <a:rPr lang="en-US" altLang="zh-TW" sz="2000">
                          <a:latin typeface="Cambria Math" panose="02040503050406030204" pitchFamily="18" charset="0"/>
                        </a:rPr>
                        <m:t>+</m:t>
                      </m:r>
                      <m:f>
                        <m:fPr>
                          <m:ctrlPr>
                            <a:rPr lang="zh-TW" altLang="zh-TW" sz="2000" i="1">
                              <a:latin typeface="Cambria Math" panose="02040503050406030204" pitchFamily="18" charset="0"/>
                            </a:rPr>
                          </m:ctrlPr>
                        </m:fPr>
                        <m:num>
                          <m:r>
                            <a:rPr lang="zh-TW" altLang="zh-TW" sz="2000">
                              <a:latin typeface="Cambria Math" panose="02040503050406030204" pitchFamily="18" charset="0"/>
                            </a:rPr>
                            <m:t>駕訓班級別</m:t>
                          </m:r>
                          <m:r>
                            <a:rPr lang="en-US" altLang="zh-TW" sz="2000">
                              <a:latin typeface="Cambria Math" panose="02040503050406030204" pitchFamily="18" charset="0"/>
                            </a:rPr>
                            <m:t>×</m:t>
                          </m:r>
                          <m:r>
                            <a:rPr lang="zh-TW" altLang="zh-TW" sz="2000">
                              <a:latin typeface="Cambria Math" panose="02040503050406030204" pitchFamily="18" charset="0"/>
                            </a:rPr>
                            <m:t>每日行政事務管理費</m:t>
                          </m:r>
                          <m:d>
                            <m:dPr>
                              <m:ctrlPr>
                                <a:rPr lang="zh-TW" altLang="zh-TW" sz="2000" i="1">
                                  <a:latin typeface="Cambria Math" panose="02040503050406030204" pitchFamily="18" charset="0"/>
                                </a:rPr>
                              </m:ctrlPr>
                            </m:dPr>
                            <m:e>
                              <m:r>
                                <a:rPr lang="zh-TW" altLang="zh-TW" sz="2000" smtClean="0">
                                  <a:latin typeface="Cambria Math" panose="02040503050406030204" pitchFamily="18" charset="0"/>
                                </a:rPr>
                                <m:t>元</m:t>
                              </m:r>
                              <m:r>
                                <a:rPr lang="zh-TW" altLang="zh-TW" sz="2000" i="1">
                                  <a:latin typeface="Cambria Math" panose="02040503050406030204" pitchFamily="18" charset="0"/>
                                </a:rPr>
                                <m:t>/</m:t>
                              </m:r>
                              <m:r>
                                <a:rPr lang="zh-TW" altLang="en-US" sz="2000" i="1">
                                  <a:latin typeface="Cambria Math" panose="02040503050406030204" pitchFamily="18" charset="0"/>
                                </a:rPr>
                                <m:t>上班</m:t>
                              </m:r>
                              <m:r>
                                <a:rPr lang="zh-TW" altLang="zh-TW" sz="2000">
                                  <a:latin typeface="Cambria Math" panose="02040503050406030204" pitchFamily="18" charset="0"/>
                                </a:rPr>
                                <m:t>日</m:t>
                              </m:r>
                            </m:e>
                          </m:d>
                          <m:r>
                            <a:rPr lang="en-US" altLang="zh-TW" sz="2000">
                              <a:latin typeface="Cambria Math" panose="02040503050406030204" pitchFamily="18" charset="0"/>
                            </a:rPr>
                            <m:t>×250</m:t>
                          </m:r>
                          <m:d>
                            <m:dPr>
                              <m:ctrlPr>
                                <a:rPr lang="zh-TW" altLang="zh-TW" sz="2000" i="1">
                                  <a:latin typeface="Cambria Math" panose="02040503050406030204" pitchFamily="18" charset="0"/>
                                </a:rPr>
                              </m:ctrlPr>
                            </m:dPr>
                            <m:e>
                              <m:r>
                                <a:rPr lang="zh-TW" altLang="en-US" sz="2000" i="1">
                                  <a:latin typeface="Cambria Math" panose="02040503050406030204" pitchFamily="18" charset="0"/>
                                </a:rPr>
                                <m:t>上班</m:t>
                              </m:r>
                              <m:r>
                                <a:rPr lang="zh-TW" altLang="zh-TW" sz="2000" smtClean="0">
                                  <a:latin typeface="Cambria Math" panose="02040503050406030204" pitchFamily="18" charset="0"/>
                                </a:rPr>
                                <m:t>日</m:t>
                              </m:r>
                              <m:r>
                                <a:rPr lang="zh-TW" altLang="zh-TW" sz="2000" i="1">
                                  <a:latin typeface="Cambria Math" panose="02040503050406030204" pitchFamily="18" charset="0"/>
                                </a:rPr>
                                <m:t>/</m:t>
                              </m:r>
                              <m:r>
                                <a:rPr lang="zh-TW" altLang="zh-TW" sz="2000">
                                  <a:latin typeface="Cambria Math" panose="02040503050406030204" pitchFamily="18" charset="0"/>
                                </a:rPr>
                                <m:t>年</m:t>
                              </m:r>
                            </m:e>
                          </m:d>
                        </m:num>
                        <m:den>
                          <m:r>
                            <a:rPr lang="zh-TW" altLang="zh-TW" sz="2000">
                              <a:latin typeface="Cambria Math" panose="02040503050406030204" pitchFamily="18" charset="0"/>
                            </a:rPr>
                            <m:t>年度核定招生學員</m:t>
                          </m:r>
                          <m:r>
                            <a:rPr lang="zh-TW" altLang="en-US" sz="2000" i="1">
                              <a:latin typeface="Cambria Math" panose="02040503050406030204" pitchFamily="18" charset="0"/>
                            </a:rPr>
                            <m:t>總</m:t>
                          </m:r>
                          <m:r>
                            <a:rPr lang="zh-TW" altLang="zh-TW" sz="2000">
                              <a:latin typeface="Cambria Math" panose="02040503050406030204" pitchFamily="18" charset="0"/>
                            </a:rPr>
                            <m:t>人數</m:t>
                          </m:r>
                          <m:d>
                            <m:dPr>
                              <m:ctrlPr>
                                <a:rPr lang="zh-TW" altLang="zh-TW" sz="2000" i="1">
                                  <a:latin typeface="Cambria Math" panose="02040503050406030204" pitchFamily="18" charset="0"/>
                                </a:rPr>
                              </m:ctrlPr>
                            </m:dPr>
                            <m:e>
                              <m:r>
                                <a:rPr lang="zh-TW" altLang="zh-TW" sz="2000">
                                  <a:latin typeface="Cambria Math" panose="02040503050406030204" pitchFamily="18" charset="0"/>
                                </a:rPr>
                                <m:t>學員</m:t>
                              </m:r>
                              <m:r>
                                <a:rPr lang="zh-TW" altLang="zh-TW" sz="2000" i="1">
                                  <a:latin typeface="Cambria Math" panose="02040503050406030204" pitchFamily="18" charset="0"/>
                                </a:rPr>
                                <m:t>/</m:t>
                              </m:r>
                              <m:r>
                                <a:rPr lang="zh-TW" altLang="zh-TW" sz="2000">
                                  <a:latin typeface="Cambria Math" panose="02040503050406030204" pitchFamily="18" charset="0"/>
                                </a:rPr>
                                <m:t>年</m:t>
                              </m:r>
                            </m:e>
                          </m:d>
                        </m:den>
                      </m:f>
                    </m:oMath>
                  </m:oMathPara>
                </a14:m>
                <a:endParaRPr lang="zh-TW" altLang="zh-TW" sz="2000" dirty="0"/>
              </a:p>
            </p:txBody>
          </p:sp>
        </mc:Choice>
        <mc:Fallback xmlns="">
          <p:sp>
            <p:nvSpPr>
              <p:cNvPr id="7" name="內容版面配置區 2"/>
              <p:cNvSpPr>
                <a:spLocks noGrp="1" noRot="1" noChangeAspect="1" noMove="1" noResize="1" noEditPoints="1" noAdjustHandles="1" noChangeArrowheads="1" noChangeShapeType="1" noTextEdit="1"/>
              </p:cNvSpPr>
              <p:nvPr>
                <p:ph idx="1"/>
              </p:nvPr>
            </p:nvSpPr>
            <p:spPr>
              <a:xfrm>
                <a:off x="0" y="1126067"/>
                <a:ext cx="9144000" cy="5356226"/>
              </a:xfrm>
              <a:blipFill>
                <a:blip r:embed="rId2"/>
                <a:stretch>
                  <a:fillRect/>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9496261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共同分攤固定成本－場地費</a:t>
            </a:r>
          </a:p>
        </p:txBody>
      </p:sp>
      <p:sp>
        <p:nvSpPr>
          <p:cNvPr id="3" name="內容版面配置區 2"/>
          <p:cNvSpPr>
            <a:spLocks noGrp="1"/>
          </p:cNvSpPr>
          <p:nvPr>
            <p:ph idx="1"/>
          </p:nvPr>
        </p:nvSpPr>
        <p:spPr>
          <a:xfrm>
            <a:off x="628650" y="1473201"/>
            <a:ext cx="8515350" cy="5028700"/>
          </a:xfrm>
        </p:spPr>
        <p:txBody>
          <a:bodyPr>
            <a:normAutofit/>
          </a:bodyPr>
          <a:lstStyle/>
          <a:p>
            <a:r>
              <a:rPr lang="zh-TW" altLang="en-US" dirty="0"/>
              <a:t>土地價值機會</a:t>
            </a:r>
            <a:r>
              <a:rPr lang="zh-TW" altLang="en-US" dirty="0" smtClean="0"/>
              <a:t>成本分攤</a:t>
            </a:r>
            <a:endParaRPr lang="en-US" altLang="zh-TW" dirty="0"/>
          </a:p>
          <a:p>
            <a:pPr lvl="1"/>
            <a:r>
              <a:rPr lang="zh-TW" altLang="en-US" dirty="0" smtClean="0"/>
              <a:t>土地價值相當金額一年存款孳息</a:t>
            </a:r>
            <a:endParaRPr lang="en-US" altLang="zh-TW" dirty="0" smtClean="0"/>
          </a:p>
          <a:p>
            <a:pPr lvl="1"/>
            <a:r>
              <a:rPr lang="zh-TW" altLang="en-US" dirty="0" smtClean="0"/>
              <a:t>以公告現值及占市價比計算</a:t>
            </a:r>
            <a:endParaRPr lang="en-US" altLang="zh-TW" dirty="0" smtClean="0"/>
          </a:p>
          <a:p>
            <a:pPr lvl="1" algn="l"/>
            <a:r>
              <a:rPr lang="en-US" altLang="zh-TW" dirty="0" smtClean="0"/>
              <a:t>105</a:t>
            </a:r>
            <a:r>
              <a:rPr lang="zh-TW" altLang="en-US" dirty="0" smtClean="0"/>
              <a:t>年土地公告現值：</a:t>
            </a:r>
            <a:r>
              <a:rPr lang="en-US" altLang="zh-TW" dirty="0" smtClean="0"/>
              <a:t/>
            </a:r>
            <a:br>
              <a:rPr lang="en-US" altLang="zh-TW" dirty="0" smtClean="0"/>
            </a:br>
            <a:r>
              <a:rPr lang="zh-TW" altLang="en-US" dirty="0" smtClean="0"/>
              <a:t>最高－臺北市</a:t>
            </a:r>
            <a:r>
              <a:rPr lang="en-US" altLang="zh-TW" dirty="0" smtClean="0"/>
              <a:t/>
            </a:r>
            <a:br>
              <a:rPr lang="en-US" altLang="zh-TW" dirty="0" smtClean="0"/>
            </a:br>
            <a:r>
              <a:rPr lang="zh-TW" altLang="en-US" dirty="0" smtClean="0"/>
              <a:t>最低－臺東縣</a:t>
            </a:r>
            <a:endParaRPr lang="en-US" altLang="zh-TW" dirty="0" smtClean="0"/>
          </a:p>
          <a:p>
            <a:pPr lvl="1"/>
            <a:r>
              <a:rPr lang="zh-TW" altLang="en-US" dirty="0" smtClean="0"/>
              <a:t>核定年度招生學員總人數分攤</a:t>
            </a:r>
            <a:endParaRPr lang="en-US" altLang="zh-TW" dirty="0" smtClean="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42</a:t>
            </a:fld>
            <a:endParaRPr lang="zh-TW" altLang="en-US"/>
          </a:p>
        </p:txBody>
      </p:sp>
    </p:spTree>
    <p:extLst>
      <p:ext uri="{BB962C8B-B14F-4D97-AF65-F5344CB8AC3E}">
        <p14:creationId xmlns:p14="http://schemas.microsoft.com/office/powerpoint/2010/main" val="7709270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 y="365127"/>
            <a:ext cx="9143998" cy="773392"/>
          </a:xfrm>
        </p:spPr>
        <p:txBody>
          <a:bodyPr>
            <a:normAutofit fontScale="90000"/>
          </a:bodyPr>
          <a:lstStyle/>
          <a:p>
            <a:r>
              <a:rPr lang="zh-TW" altLang="en-US" dirty="0" smtClean="0"/>
              <a:t>臺北市及臺東縣境內駕訓班土地價值</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43</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1069805023"/>
              </p:ext>
            </p:extLst>
          </p:nvPr>
        </p:nvGraphicFramePr>
        <p:xfrm>
          <a:off x="0" y="1237442"/>
          <a:ext cx="9143998" cy="5165536"/>
        </p:xfrm>
        <a:graphic>
          <a:graphicData uri="http://schemas.openxmlformats.org/drawingml/2006/table">
            <a:tbl>
              <a:tblPr firstRow="1" firstCol="1">
                <a:tableStyleId>{9D7B26C5-4107-4FEC-AEDC-1716B250A1EF}</a:tableStyleId>
              </a:tblPr>
              <a:tblGrid>
                <a:gridCol w="1452358">
                  <a:extLst>
                    <a:ext uri="{9D8B030D-6E8A-4147-A177-3AD203B41FA5}">
                      <a16:colId xmlns:a16="http://schemas.microsoft.com/office/drawing/2014/main" val="1000863209"/>
                    </a:ext>
                  </a:extLst>
                </a:gridCol>
                <a:gridCol w="2191340">
                  <a:extLst>
                    <a:ext uri="{9D8B030D-6E8A-4147-A177-3AD203B41FA5}">
                      <a16:colId xmlns:a16="http://schemas.microsoft.com/office/drawing/2014/main" val="2026656005"/>
                    </a:ext>
                  </a:extLst>
                </a:gridCol>
                <a:gridCol w="1207249">
                  <a:extLst>
                    <a:ext uri="{9D8B030D-6E8A-4147-A177-3AD203B41FA5}">
                      <a16:colId xmlns:a16="http://schemas.microsoft.com/office/drawing/2014/main" val="3010624232"/>
                    </a:ext>
                  </a:extLst>
                </a:gridCol>
                <a:gridCol w="2355965">
                  <a:extLst>
                    <a:ext uri="{9D8B030D-6E8A-4147-A177-3AD203B41FA5}">
                      <a16:colId xmlns:a16="http://schemas.microsoft.com/office/drawing/2014/main" val="667029262"/>
                    </a:ext>
                  </a:extLst>
                </a:gridCol>
                <a:gridCol w="1937086">
                  <a:extLst>
                    <a:ext uri="{9D8B030D-6E8A-4147-A177-3AD203B41FA5}">
                      <a16:colId xmlns:a16="http://schemas.microsoft.com/office/drawing/2014/main" val="336671185"/>
                    </a:ext>
                  </a:extLst>
                </a:gridCol>
              </a:tblGrid>
              <a:tr h="688739">
                <a:tc>
                  <a:txBody>
                    <a:bodyPr/>
                    <a:lstStyle/>
                    <a:p>
                      <a:pPr marL="0" marR="0" algn="ctr" eaLnBrk="0" hangingPunct="0">
                        <a:lnSpc>
                          <a:spcPct val="100000"/>
                        </a:lnSpc>
                        <a:spcBef>
                          <a:spcPts val="0"/>
                        </a:spcBef>
                        <a:spcAft>
                          <a:spcPts val="0"/>
                        </a:spcAft>
                      </a:pPr>
                      <a:r>
                        <a:rPr lang="zh-TW" sz="2000" b="1" kern="100" dirty="0">
                          <a:effectLst/>
                        </a:rPr>
                        <a:t>駕訓班代號</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000" b="1" kern="100">
                          <a:effectLst/>
                        </a:rPr>
                        <a:t>實際公告土地現值</a:t>
                      </a:r>
                      <a:r>
                        <a:rPr lang="en-US" sz="2000" b="1" kern="100">
                          <a:effectLst/>
                        </a:rPr>
                        <a:t/>
                      </a:r>
                      <a:br>
                        <a:rPr lang="en-US" sz="2000" b="1" kern="100">
                          <a:effectLst/>
                        </a:rPr>
                      </a:br>
                      <a:r>
                        <a:rPr lang="en-US" sz="2000" b="1" kern="100">
                          <a:effectLst/>
                        </a:rPr>
                        <a:t>(</a:t>
                      </a:r>
                      <a:r>
                        <a:rPr lang="zh-TW" sz="2000" b="1" kern="100">
                          <a:effectLst/>
                        </a:rPr>
                        <a:t>元</a:t>
                      </a:r>
                      <a:r>
                        <a:rPr lang="en-US" sz="2000" b="1" kern="100">
                          <a:effectLst/>
                        </a:rPr>
                        <a:t>/</a:t>
                      </a:r>
                      <a:r>
                        <a:rPr lang="zh-TW" sz="2000" b="1" kern="100">
                          <a:effectLst/>
                        </a:rPr>
                        <a:t>平方公尺</a:t>
                      </a:r>
                      <a:r>
                        <a:rPr lang="en-US" sz="2000" b="1" kern="100">
                          <a:effectLst/>
                        </a:rPr>
                        <a:t>)</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000" b="1" kern="100">
                          <a:effectLst/>
                        </a:rPr>
                        <a:t>占市價比</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000" b="1" kern="100">
                          <a:effectLst/>
                        </a:rPr>
                        <a:t>規定範圍內</a:t>
                      </a:r>
                      <a:r>
                        <a:rPr lang="en-US" sz="2000" b="1" kern="100">
                          <a:effectLst/>
                        </a:rPr>
                        <a:t/>
                      </a:r>
                      <a:br>
                        <a:rPr lang="en-US" sz="2000" b="1" kern="100">
                          <a:effectLst/>
                        </a:rPr>
                      </a:br>
                      <a:r>
                        <a:rPr lang="zh-TW" sz="2000" b="1" kern="100">
                          <a:effectLst/>
                        </a:rPr>
                        <a:t>土地面積</a:t>
                      </a:r>
                      <a:r>
                        <a:rPr lang="en-US" sz="2000" b="1" kern="100">
                          <a:effectLst/>
                        </a:rPr>
                        <a:t>(</a:t>
                      </a:r>
                      <a:r>
                        <a:rPr lang="zh-TW" sz="2000" b="1" kern="100">
                          <a:effectLst/>
                        </a:rPr>
                        <a:t>平方公尺</a:t>
                      </a:r>
                      <a:r>
                        <a:rPr lang="en-US" sz="2000" b="1" kern="100">
                          <a:effectLst/>
                        </a:rPr>
                        <a:t>)</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0" algn="ctr" eaLnBrk="0" hangingPunct="0">
                        <a:lnSpc>
                          <a:spcPct val="100000"/>
                        </a:lnSpc>
                        <a:spcBef>
                          <a:spcPts val="0"/>
                        </a:spcBef>
                        <a:spcAft>
                          <a:spcPts val="0"/>
                        </a:spcAft>
                      </a:pPr>
                      <a:r>
                        <a:rPr lang="zh-TW" sz="2000" b="1" kern="100">
                          <a:effectLst/>
                        </a:rPr>
                        <a:t>土地價值</a:t>
                      </a:r>
                      <a:r>
                        <a:rPr lang="en-US" sz="2000" b="1" kern="100">
                          <a:effectLst/>
                        </a:rPr>
                        <a:t>(</a:t>
                      </a:r>
                      <a:r>
                        <a:rPr lang="zh-TW" sz="2000" b="1" kern="100">
                          <a:effectLst/>
                        </a:rPr>
                        <a:t>元</a:t>
                      </a:r>
                      <a:r>
                        <a:rPr lang="en-US" sz="2000" b="1" kern="100">
                          <a:effectLst/>
                        </a:rPr>
                        <a:t>)</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79027611"/>
                  </a:ext>
                </a:extLst>
              </a:tr>
              <a:tr h="344369">
                <a:tc>
                  <a:txBody>
                    <a:bodyPr/>
                    <a:lstStyle/>
                    <a:p>
                      <a:pPr marL="0" marR="0" algn="ctr" eaLnBrk="0" hangingPunct="0">
                        <a:lnSpc>
                          <a:spcPct val="100000"/>
                        </a:lnSpc>
                        <a:spcBef>
                          <a:spcPts val="0"/>
                        </a:spcBef>
                        <a:spcAft>
                          <a:spcPts val="0"/>
                        </a:spcAft>
                      </a:pPr>
                      <a:r>
                        <a:rPr lang="zh-TW" sz="2000" b="1" kern="100" dirty="0">
                          <a:effectLst/>
                        </a:rPr>
                        <a:t>臺北市</a:t>
                      </a:r>
                      <a:r>
                        <a:rPr lang="en-US" sz="2000" b="1" kern="100" dirty="0">
                          <a:effectLst/>
                        </a:rPr>
                        <a:t>-1</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449580" algn="r" eaLnBrk="0" hangingPunct="0">
                        <a:lnSpc>
                          <a:spcPct val="100000"/>
                        </a:lnSpc>
                        <a:spcBef>
                          <a:spcPts val="0"/>
                        </a:spcBef>
                        <a:spcAft>
                          <a:spcPts val="0"/>
                        </a:spcAft>
                      </a:pPr>
                      <a:r>
                        <a:rPr lang="en-US" sz="2000" b="1" kern="100">
                          <a:effectLst/>
                        </a:rPr>
                        <a:t>23,100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rowSpan="10">
                  <a:txBody>
                    <a:bodyPr/>
                    <a:lstStyle/>
                    <a:p>
                      <a:pPr marL="0" marR="0" algn="ctr" eaLnBrk="0" hangingPunct="0">
                        <a:lnSpc>
                          <a:spcPct val="100000"/>
                        </a:lnSpc>
                        <a:spcBef>
                          <a:spcPts val="0"/>
                        </a:spcBef>
                        <a:spcAft>
                          <a:spcPts val="0"/>
                        </a:spcAft>
                      </a:pPr>
                      <a:r>
                        <a:rPr lang="en-US" sz="2000" b="1" kern="100" dirty="0">
                          <a:effectLst/>
                        </a:rPr>
                        <a:t>94.3%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497840" algn="r" eaLnBrk="0" hangingPunct="0">
                        <a:lnSpc>
                          <a:spcPct val="100000"/>
                        </a:lnSpc>
                        <a:spcBef>
                          <a:spcPts val="0"/>
                        </a:spcBef>
                        <a:spcAft>
                          <a:spcPts val="0"/>
                        </a:spcAft>
                      </a:pPr>
                      <a:r>
                        <a:rPr lang="en-US" sz="2000" b="1" kern="100" dirty="0">
                          <a:effectLst/>
                        </a:rPr>
                        <a:t>14,017</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4785" algn="r" eaLnBrk="0" hangingPunct="0">
                        <a:lnSpc>
                          <a:spcPct val="100000"/>
                        </a:lnSpc>
                        <a:spcBef>
                          <a:spcPts val="0"/>
                        </a:spcBef>
                        <a:spcAft>
                          <a:spcPts val="0"/>
                        </a:spcAft>
                      </a:pPr>
                      <a:r>
                        <a:rPr lang="en-US" sz="2000" b="1" kern="100" dirty="0">
                          <a:effectLst/>
                        </a:rPr>
                        <a:t>343,546,631</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469323916"/>
                  </a:ext>
                </a:extLst>
              </a:tr>
              <a:tr h="344369">
                <a:tc>
                  <a:txBody>
                    <a:bodyPr/>
                    <a:lstStyle/>
                    <a:p>
                      <a:pPr marL="0" marR="0" algn="ctr" eaLnBrk="0" hangingPunct="0">
                        <a:lnSpc>
                          <a:spcPct val="100000"/>
                        </a:lnSpc>
                        <a:spcBef>
                          <a:spcPts val="0"/>
                        </a:spcBef>
                        <a:spcAft>
                          <a:spcPts val="0"/>
                        </a:spcAft>
                      </a:pPr>
                      <a:r>
                        <a:rPr lang="zh-TW" sz="2000" b="1" kern="100" dirty="0">
                          <a:effectLst/>
                        </a:rPr>
                        <a:t>臺北市</a:t>
                      </a:r>
                      <a:r>
                        <a:rPr lang="en-US" sz="2000" b="1" kern="100" dirty="0">
                          <a:effectLst/>
                        </a:rPr>
                        <a:t>-2</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449580" algn="r" eaLnBrk="0" hangingPunct="0">
                        <a:lnSpc>
                          <a:spcPct val="100000"/>
                        </a:lnSpc>
                        <a:spcBef>
                          <a:spcPts val="0"/>
                        </a:spcBef>
                        <a:spcAft>
                          <a:spcPts val="0"/>
                        </a:spcAft>
                      </a:pPr>
                      <a:r>
                        <a:rPr lang="en-US" sz="2000" b="1" kern="100">
                          <a:effectLst/>
                        </a:rPr>
                        <a:t>219,000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vMerge="1">
                  <a:txBody>
                    <a:bodyPr/>
                    <a:lstStyle/>
                    <a:p>
                      <a:endParaRPr lang="zh-TW" altLang="en-US"/>
                    </a:p>
                  </a:txBody>
                  <a:tcPr/>
                </a:tc>
                <a:tc>
                  <a:txBody>
                    <a:bodyPr/>
                    <a:lstStyle/>
                    <a:p>
                      <a:pPr marL="0" marR="497840" algn="r" eaLnBrk="0" hangingPunct="0">
                        <a:lnSpc>
                          <a:spcPct val="100000"/>
                        </a:lnSpc>
                        <a:spcBef>
                          <a:spcPts val="0"/>
                        </a:spcBef>
                        <a:spcAft>
                          <a:spcPts val="0"/>
                        </a:spcAft>
                      </a:pPr>
                      <a:r>
                        <a:rPr lang="en-US" sz="2000" b="1" kern="100">
                          <a:effectLst/>
                        </a:rPr>
                        <a:t>8,468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4785" algn="r" eaLnBrk="0" hangingPunct="0">
                        <a:lnSpc>
                          <a:spcPct val="100000"/>
                        </a:lnSpc>
                        <a:spcBef>
                          <a:spcPts val="0"/>
                        </a:spcBef>
                        <a:spcAft>
                          <a:spcPts val="0"/>
                        </a:spcAft>
                      </a:pPr>
                      <a:r>
                        <a:rPr lang="en-US" sz="2000" b="1" kern="100" dirty="0">
                          <a:effectLst/>
                        </a:rPr>
                        <a:t>1,967,630,769</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21872359"/>
                  </a:ext>
                </a:extLst>
              </a:tr>
              <a:tr h="344369">
                <a:tc>
                  <a:txBody>
                    <a:bodyPr/>
                    <a:lstStyle/>
                    <a:p>
                      <a:pPr marL="0" marR="0" algn="ctr" eaLnBrk="0" hangingPunct="0">
                        <a:lnSpc>
                          <a:spcPct val="100000"/>
                        </a:lnSpc>
                        <a:spcBef>
                          <a:spcPts val="0"/>
                        </a:spcBef>
                        <a:spcAft>
                          <a:spcPts val="0"/>
                        </a:spcAft>
                      </a:pPr>
                      <a:r>
                        <a:rPr lang="zh-TW" sz="2000" b="1" kern="100" dirty="0">
                          <a:effectLst/>
                        </a:rPr>
                        <a:t>臺北市</a:t>
                      </a:r>
                      <a:r>
                        <a:rPr lang="en-US" sz="2000" b="1" kern="100" dirty="0">
                          <a:effectLst/>
                        </a:rPr>
                        <a:t>-3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449580" algn="r" eaLnBrk="0" hangingPunct="0">
                        <a:lnSpc>
                          <a:spcPct val="100000"/>
                        </a:lnSpc>
                        <a:spcBef>
                          <a:spcPts val="0"/>
                        </a:spcBef>
                        <a:spcAft>
                          <a:spcPts val="0"/>
                        </a:spcAft>
                      </a:pPr>
                      <a:r>
                        <a:rPr lang="en-US" sz="2000" b="1" kern="100">
                          <a:effectLst/>
                        </a:rPr>
                        <a:t>85,329</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vMerge="1">
                  <a:txBody>
                    <a:bodyPr/>
                    <a:lstStyle/>
                    <a:p>
                      <a:endParaRPr lang="zh-TW" altLang="en-US"/>
                    </a:p>
                  </a:txBody>
                  <a:tcPr/>
                </a:tc>
                <a:tc>
                  <a:txBody>
                    <a:bodyPr/>
                    <a:lstStyle/>
                    <a:p>
                      <a:pPr marL="0" marR="497840" algn="r" eaLnBrk="0" hangingPunct="0">
                        <a:lnSpc>
                          <a:spcPct val="100000"/>
                        </a:lnSpc>
                        <a:spcBef>
                          <a:spcPts val="0"/>
                        </a:spcBef>
                        <a:spcAft>
                          <a:spcPts val="0"/>
                        </a:spcAft>
                      </a:pPr>
                      <a:r>
                        <a:rPr lang="en-US" sz="2000" b="1" kern="100">
                          <a:effectLst/>
                        </a:rPr>
                        <a:t>7,089</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4785" algn="r" eaLnBrk="0" hangingPunct="0">
                        <a:lnSpc>
                          <a:spcPct val="100000"/>
                        </a:lnSpc>
                        <a:spcBef>
                          <a:spcPts val="0"/>
                        </a:spcBef>
                        <a:spcAft>
                          <a:spcPts val="0"/>
                        </a:spcAft>
                      </a:pPr>
                      <a:r>
                        <a:rPr lang="en-US" sz="2000" b="1" kern="100" dirty="0">
                          <a:effectLst/>
                        </a:rPr>
                        <a:t>641,800,829</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65160508"/>
                  </a:ext>
                </a:extLst>
              </a:tr>
              <a:tr h="344369">
                <a:tc>
                  <a:txBody>
                    <a:bodyPr/>
                    <a:lstStyle/>
                    <a:p>
                      <a:pPr marL="0" marR="0" algn="ctr" eaLnBrk="0" hangingPunct="0">
                        <a:lnSpc>
                          <a:spcPct val="100000"/>
                        </a:lnSpc>
                        <a:spcBef>
                          <a:spcPts val="0"/>
                        </a:spcBef>
                        <a:spcAft>
                          <a:spcPts val="0"/>
                        </a:spcAft>
                      </a:pPr>
                      <a:r>
                        <a:rPr lang="zh-TW" sz="2000" b="1" kern="100" dirty="0">
                          <a:effectLst/>
                        </a:rPr>
                        <a:t>臺北市</a:t>
                      </a:r>
                      <a:r>
                        <a:rPr lang="en-US" sz="2000" b="1" kern="100" dirty="0">
                          <a:effectLst/>
                        </a:rPr>
                        <a:t>-4</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449580" algn="r" eaLnBrk="0" hangingPunct="0">
                        <a:lnSpc>
                          <a:spcPct val="100000"/>
                        </a:lnSpc>
                        <a:spcBef>
                          <a:spcPts val="0"/>
                        </a:spcBef>
                        <a:spcAft>
                          <a:spcPts val="0"/>
                        </a:spcAft>
                      </a:pPr>
                      <a:r>
                        <a:rPr lang="en-US" sz="2000" b="1" kern="100">
                          <a:effectLst/>
                        </a:rPr>
                        <a:t>24,096</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vMerge="1">
                  <a:txBody>
                    <a:bodyPr/>
                    <a:lstStyle/>
                    <a:p>
                      <a:endParaRPr lang="zh-TW" altLang="en-US"/>
                    </a:p>
                  </a:txBody>
                  <a:tcPr/>
                </a:tc>
                <a:tc>
                  <a:txBody>
                    <a:bodyPr/>
                    <a:lstStyle/>
                    <a:p>
                      <a:pPr marL="0" marR="497840" algn="r" eaLnBrk="0" hangingPunct="0">
                        <a:lnSpc>
                          <a:spcPct val="100000"/>
                        </a:lnSpc>
                        <a:spcBef>
                          <a:spcPts val="0"/>
                        </a:spcBef>
                        <a:spcAft>
                          <a:spcPts val="0"/>
                        </a:spcAft>
                      </a:pPr>
                      <a:r>
                        <a:rPr lang="en-US" sz="2000" b="1" kern="100">
                          <a:effectLst/>
                        </a:rPr>
                        <a:t>11,316</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4785" algn="r" eaLnBrk="0" hangingPunct="0">
                        <a:lnSpc>
                          <a:spcPct val="100000"/>
                        </a:lnSpc>
                        <a:spcBef>
                          <a:spcPts val="0"/>
                        </a:spcBef>
                        <a:spcAft>
                          <a:spcPts val="0"/>
                        </a:spcAft>
                      </a:pPr>
                      <a:r>
                        <a:rPr lang="en-US" sz="2000" b="1" kern="100" dirty="0">
                          <a:effectLst/>
                        </a:rPr>
                        <a:t>289,305,396</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23691646"/>
                  </a:ext>
                </a:extLst>
              </a:tr>
              <a:tr h="344369">
                <a:tc>
                  <a:txBody>
                    <a:bodyPr/>
                    <a:lstStyle/>
                    <a:p>
                      <a:pPr marL="0" marR="0" algn="ctr" eaLnBrk="0" hangingPunct="0">
                        <a:lnSpc>
                          <a:spcPct val="100000"/>
                        </a:lnSpc>
                        <a:spcBef>
                          <a:spcPts val="0"/>
                        </a:spcBef>
                        <a:spcAft>
                          <a:spcPts val="0"/>
                        </a:spcAft>
                      </a:pPr>
                      <a:r>
                        <a:rPr lang="zh-TW" sz="2000" b="1" kern="100" dirty="0">
                          <a:effectLst/>
                        </a:rPr>
                        <a:t>臺北市</a:t>
                      </a:r>
                      <a:r>
                        <a:rPr lang="en-US" sz="2000" b="1" kern="100" dirty="0">
                          <a:effectLst/>
                        </a:rPr>
                        <a:t>-5</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449580" algn="r" eaLnBrk="0" hangingPunct="0">
                        <a:lnSpc>
                          <a:spcPct val="100000"/>
                        </a:lnSpc>
                        <a:spcBef>
                          <a:spcPts val="0"/>
                        </a:spcBef>
                        <a:spcAft>
                          <a:spcPts val="0"/>
                        </a:spcAft>
                      </a:pPr>
                      <a:r>
                        <a:rPr lang="en-US" sz="2000" b="1" kern="100">
                          <a:effectLst/>
                        </a:rPr>
                        <a:t>24,096</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vMerge="1">
                  <a:txBody>
                    <a:bodyPr/>
                    <a:lstStyle/>
                    <a:p>
                      <a:endParaRPr lang="zh-TW" altLang="en-US"/>
                    </a:p>
                  </a:txBody>
                  <a:tcPr/>
                </a:tc>
                <a:tc>
                  <a:txBody>
                    <a:bodyPr/>
                    <a:lstStyle/>
                    <a:p>
                      <a:pPr marL="0" marR="497840" algn="r" eaLnBrk="0" hangingPunct="0">
                        <a:lnSpc>
                          <a:spcPct val="100000"/>
                        </a:lnSpc>
                        <a:spcBef>
                          <a:spcPts val="0"/>
                        </a:spcBef>
                        <a:spcAft>
                          <a:spcPts val="0"/>
                        </a:spcAft>
                      </a:pPr>
                      <a:r>
                        <a:rPr lang="en-US" sz="2000" b="1" kern="100">
                          <a:effectLst/>
                        </a:rPr>
                        <a:t>9,938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4785" algn="r" eaLnBrk="0" hangingPunct="0">
                        <a:lnSpc>
                          <a:spcPct val="100000"/>
                        </a:lnSpc>
                        <a:spcBef>
                          <a:spcPts val="0"/>
                        </a:spcBef>
                        <a:spcAft>
                          <a:spcPts val="0"/>
                        </a:spcAft>
                      </a:pPr>
                      <a:r>
                        <a:rPr lang="en-US" sz="2000" b="1" kern="100" dirty="0">
                          <a:effectLst/>
                        </a:rPr>
                        <a:t>254,075,382</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146289296"/>
                  </a:ext>
                </a:extLst>
              </a:tr>
              <a:tr h="344369">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-6</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449580" algn="r" eaLnBrk="0" hangingPunct="0">
                        <a:lnSpc>
                          <a:spcPct val="100000"/>
                        </a:lnSpc>
                        <a:spcBef>
                          <a:spcPts val="0"/>
                        </a:spcBef>
                        <a:spcAft>
                          <a:spcPts val="0"/>
                        </a:spcAft>
                      </a:pPr>
                      <a:r>
                        <a:rPr lang="en-US" sz="2000" b="1" kern="100" dirty="0">
                          <a:effectLst/>
                        </a:rPr>
                        <a:t>24,096</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vMerge="1">
                  <a:txBody>
                    <a:bodyPr/>
                    <a:lstStyle/>
                    <a:p>
                      <a:endParaRPr lang="zh-TW" altLang="en-US"/>
                    </a:p>
                  </a:txBody>
                  <a:tcPr/>
                </a:tc>
                <a:tc>
                  <a:txBody>
                    <a:bodyPr/>
                    <a:lstStyle/>
                    <a:p>
                      <a:pPr marL="0" marR="497840" algn="r" eaLnBrk="0" hangingPunct="0">
                        <a:lnSpc>
                          <a:spcPct val="100000"/>
                        </a:lnSpc>
                        <a:spcBef>
                          <a:spcPts val="0"/>
                        </a:spcBef>
                        <a:spcAft>
                          <a:spcPts val="0"/>
                        </a:spcAft>
                      </a:pPr>
                      <a:r>
                        <a:rPr lang="en-US" sz="2000" b="1" kern="100">
                          <a:effectLst/>
                        </a:rPr>
                        <a:t>11,335</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4785" algn="r" eaLnBrk="0" hangingPunct="0">
                        <a:lnSpc>
                          <a:spcPct val="100000"/>
                        </a:lnSpc>
                        <a:spcBef>
                          <a:spcPts val="0"/>
                        </a:spcBef>
                        <a:spcAft>
                          <a:spcPts val="0"/>
                        </a:spcAft>
                      </a:pPr>
                      <a:r>
                        <a:rPr lang="en-US" sz="2000" b="1" kern="100" dirty="0">
                          <a:effectLst/>
                        </a:rPr>
                        <a:t>289,791,151</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955834017"/>
                  </a:ext>
                </a:extLst>
              </a:tr>
              <a:tr h="344369">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-7</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449580" algn="r" eaLnBrk="0" hangingPunct="0">
                        <a:lnSpc>
                          <a:spcPct val="100000"/>
                        </a:lnSpc>
                        <a:spcBef>
                          <a:spcPts val="0"/>
                        </a:spcBef>
                        <a:spcAft>
                          <a:spcPts val="0"/>
                        </a:spcAft>
                      </a:pPr>
                      <a:r>
                        <a:rPr lang="en-US" sz="2000" b="1" kern="100" dirty="0">
                          <a:effectLst/>
                        </a:rPr>
                        <a:t>97,039</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vMerge="1">
                  <a:txBody>
                    <a:bodyPr/>
                    <a:lstStyle/>
                    <a:p>
                      <a:endParaRPr lang="zh-TW" altLang="en-US"/>
                    </a:p>
                  </a:txBody>
                  <a:tcPr/>
                </a:tc>
                <a:tc>
                  <a:txBody>
                    <a:bodyPr/>
                    <a:lstStyle/>
                    <a:p>
                      <a:pPr marL="0" marR="497840" algn="r" eaLnBrk="0" hangingPunct="0">
                        <a:lnSpc>
                          <a:spcPct val="100000"/>
                        </a:lnSpc>
                        <a:spcBef>
                          <a:spcPts val="0"/>
                        </a:spcBef>
                        <a:spcAft>
                          <a:spcPts val="0"/>
                        </a:spcAft>
                      </a:pPr>
                      <a:r>
                        <a:rPr lang="en-US" sz="2000" b="1" kern="100">
                          <a:effectLst/>
                        </a:rPr>
                        <a:t>6,500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4785" algn="r" eaLnBrk="0" hangingPunct="0">
                        <a:lnSpc>
                          <a:spcPct val="100000"/>
                        </a:lnSpc>
                        <a:spcBef>
                          <a:spcPts val="0"/>
                        </a:spcBef>
                        <a:spcAft>
                          <a:spcPts val="0"/>
                        </a:spcAft>
                      </a:pPr>
                      <a:r>
                        <a:rPr lang="en-US" sz="2000" b="1" kern="100" dirty="0">
                          <a:effectLst/>
                        </a:rPr>
                        <a:t>669,234,483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865544010"/>
                  </a:ext>
                </a:extLst>
              </a:tr>
              <a:tr h="344369">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449580" algn="r" eaLnBrk="0" hangingPunct="0">
                        <a:lnSpc>
                          <a:spcPct val="100000"/>
                        </a:lnSpc>
                        <a:spcBef>
                          <a:spcPts val="0"/>
                        </a:spcBef>
                        <a:spcAft>
                          <a:spcPts val="0"/>
                        </a:spcAft>
                      </a:pPr>
                      <a:r>
                        <a:rPr lang="en-US" sz="2000" b="1" kern="100" dirty="0">
                          <a:effectLst/>
                        </a:rPr>
                        <a:t>159,000</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vMerge="1">
                  <a:txBody>
                    <a:bodyPr/>
                    <a:lstStyle/>
                    <a:p>
                      <a:endParaRPr lang="zh-TW" altLang="en-US"/>
                    </a:p>
                  </a:txBody>
                  <a:tcPr/>
                </a:tc>
                <a:tc>
                  <a:txBody>
                    <a:bodyPr/>
                    <a:lstStyle/>
                    <a:p>
                      <a:pPr marL="0" marR="497840" algn="r" eaLnBrk="0" hangingPunct="0">
                        <a:lnSpc>
                          <a:spcPct val="100000"/>
                        </a:lnSpc>
                        <a:spcBef>
                          <a:spcPts val="0"/>
                        </a:spcBef>
                        <a:spcAft>
                          <a:spcPts val="0"/>
                        </a:spcAft>
                      </a:pPr>
                      <a:r>
                        <a:rPr lang="en-US" sz="2000" b="1" kern="100" dirty="0">
                          <a:effectLst/>
                        </a:rPr>
                        <a:t>6,760</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4785" algn="r" eaLnBrk="0" hangingPunct="0">
                        <a:lnSpc>
                          <a:spcPct val="100000"/>
                        </a:lnSpc>
                        <a:spcBef>
                          <a:spcPts val="0"/>
                        </a:spcBef>
                        <a:spcAft>
                          <a:spcPts val="0"/>
                        </a:spcAft>
                      </a:pPr>
                      <a:r>
                        <a:rPr lang="en-US" sz="2000" b="1" kern="100" dirty="0">
                          <a:effectLst/>
                        </a:rPr>
                        <a:t>1,140,329,443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012867283"/>
                  </a:ext>
                </a:extLst>
              </a:tr>
              <a:tr h="344369">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-9</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449580" algn="r" eaLnBrk="0" hangingPunct="0">
                        <a:lnSpc>
                          <a:spcPct val="100000"/>
                        </a:lnSpc>
                        <a:spcBef>
                          <a:spcPts val="0"/>
                        </a:spcBef>
                        <a:spcAft>
                          <a:spcPts val="0"/>
                        </a:spcAft>
                      </a:pPr>
                      <a:r>
                        <a:rPr lang="en-US" sz="2000" b="1" kern="100">
                          <a:effectLst/>
                        </a:rPr>
                        <a:t>24,096</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vMerge="1">
                  <a:txBody>
                    <a:bodyPr/>
                    <a:lstStyle/>
                    <a:p>
                      <a:endParaRPr lang="zh-TW" altLang="en-US"/>
                    </a:p>
                  </a:txBody>
                  <a:tcPr/>
                </a:tc>
                <a:tc>
                  <a:txBody>
                    <a:bodyPr/>
                    <a:lstStyle/>
                    <a:p>
                      <a:pPr marL="0" marR="497840" algn="r" eaLnBrk="0" hangingPunct="0">
                        <a:lnSpc>
                          <a:spcPct val="100000"/>
                        </a:lnSpc>
                        <a:spcBef>
                          <a:spcPts val="0"/>
                        </a:spcBef>
                        <a:spcAft>
                          <a:spcPts val="0"/>
                        </a:spcAft>
                      </a:pPr>
                      <a:r>
                        <a:rPr lang="en-US" sz="2000" b="1" kern="100" dirty="0">
                          <a:effectLst/>
                        </a:rPr>
                        <a:t>18,155</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4785" algn="r" eaLnBrk="0" hangingPunct="0">
                        <a:lnSpc>
                          <a:spcPct val="100000"/>
                        </a:lnSpc>
                        <a:spcBef>
                          <a:spcPts val="0"/>
                        </a:spcBef>
                        <a:spcAft>
                          <a:spcPts val="0"/>
                        </a:spcAft>
                      </a:pPr>
                      <a:r>
                        <a:rPr lang="en-US" sz="2000" b="1" kern="100" dirty="0">
                          <a:effectLst/>
                        </a:rPr>
                        <a:t>464,151,597</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062575775"/>
                  </a:ext>
                </a:extLst>
              </a:tr>
              <a:tr h="344369">
                <a:tc>
                  <a:txBody>
                    <a:bodyPr/>
                    <a:lstStyle/>
                    <a:p>
                      <a:pPr marL="0" marR="0" algn="ctr" eaLnBrk="0" hangingPunct="0">
                        <a:lnSpc>
                          <a:spcPct val="100000"/>
                        </a:lnSpc>
                        <a:spcBef>
                          <a:spcPts val="0"/>
                        </a:spcBef>
                        <a:spcAft>
                          <a:spcPts val="0"/>
                        </a:spcAft>
                      </a:pPr>
                      <a:r>
                        <a:rPr lang="zh-TW" sz="2000" b="1" kern="100" dirty="0">
                          <a:effectLst/>
                        </a:rPr>
                        <a:t>臺北市</a:t>
                      </a:r>
                      <a:r>
                        <a:rPr lang="en-US" sz="2000" b="1" kern="100" dirty="0">
                          <a:effectLst/>
                        </a:rPr>
                        <a:t>-10</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a:txBody>
                    <a:bodyPr/>
                    <a:lstStyle/>
                    <a:p>
                      <a:pPr marL="0" marR="449580" algn="r" eaLnBrk="0" hangingPunct="0">
                        <a:lnSpc>
                          <a:spcPct val="100000"/>
                        </a:lnSpc>
                        <a:spcBef>
                          <a:spcPts val="0"/>
                        </a:spcBef>
                        <a:spcAft>
                          <a:spcPts val="0"/>
                        </a:spcAft>
                      </a:pPr>
                      <a:r>
                        <a:rPr lang="en-US" sz="2000" b="1" kern="100">
                          <a:effectLst/>
                        </a:rPr>
                        <a:t>188,621</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vMerge="1">
                  <a:txBody>
                    <a:bodyPr/>
                    <a:lstStyle/>
                    <a:p>
                      <a:endParaRPr lang="zh-TW" altLang="en-US"/>
                    </a:p>
                  </a:txBody>
                  <a:tcPr/>
                </a:tc>
                <a:tc>
                  <a:txBody>
                    <a:bodyPr/>
                    <a:lstStyle/>
                    <a:p>
                      <a:pPr marL="0" marR="497840" algn="r" eaLnBrk="0" hangingPunct="0">
                        <a:lnSpc>
                          <a:spcPct val="100000"/>
                        </a:lnSpc>
                        <a:spcBef>
                          <a:spcPts val="0"/>
                        </a:spcBef>
                        <a:spcAft>
                          <a:spcPts val="0"/>
                        </a:spcAft>
                      </a:pPr>
                      <a:r>
                        <a:rPr lang="en-US" sz="2000" b="1" kern="100">
                          <a:effectLst/>
                        </a:rPr>
                        <a:t>10,457</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184785" algn="r" eaLnBrk="0" hangingPunct="0">
                        <a:lnSpc>
                          <a:spcPct val="100000"/>
                        </a:lnSpc>
                        <a:spcBef>
                          <a:spcPts val="0"/>
                        </a:spcBef>
                        <a:spcAft>
                          <a:spcPts val="0"/>
                        </a:spcAft>
                      </a:pPr>
                      <a:r>
                        <a:rPr lang="en-US" sz="2000" b="1" kern="100" dirty="0">
                          <a:effectLst/>
                        </a:rPr>
                        <a:t>2,092,834,549</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0513738"/>
                  </a:ext>
                </a:extLst>
              </a:tr>
              <a:tr h="344369">
                <a:tc>
                  <a:txBody>
                    <a:bodyPr/>
                    <a:lstStyle/>
                    <a:p>
                      <a:pPr marL="0" marR="0" algn="ctr" eaLnBrk="0" hangingPunct="0">
                        <a:lnSpc>
                          <a:spcPct val="100000"/>
                        </a:lnSpc>
                        <a:spcBef>
                          <a:spcPts val="0"/>
                        </a:spcBef>
                        <a:spcAft>
                          <a:spcPts val="0"/>
                        </a:spcAft>
                      </a:pPr>
                      <a:r>
                        <a:rPr lang="zh-TW" sz="2000" b="1" kern="100">
                          <a:effectLst/>
                        </a:rPr>
                        <a:t>臺東縣</a:t>
                      </a:r>
                      <a:r>
                        <a:rPr lang="en-US" sz="2000" b="1" kern="100">
                          <a:effectLst/>
                        </a:rPr>
                        <a:t>-1</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449580" algn="r" eaLnBrk="0" hangingPunct="0">
                        <a:lnSpc>
                          <a:spcPct val="100000"/>
                        </a:lnSpc>
                        <a:spcBef>
                          <a:spcPts val="0"/>
                        </a:spcBef>
                        <a:spcAft>
                          <a:spcPts val="0"/>
                        </a:spcAft>
                      </a:pPr>
                      <a:r>
                        <a:rPr lang="en-US" sz="2000" b="1" kern="100">
                          <a:effectLst/>
                        </a:rPr>
                        <a:t>6,900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rowSpan="3">
                  <a:txBody>
                    <a:bodyPr/>
                    <a:lstStyle/>
                    <a:p>
                      <a:pPr marL="0" marR="0" algn="ctr" eaLnBrk="0" hangingPunct="0">
                        <a:lnSpc>
                          <a:spcPct val="100000"/>
                        </a:lnSpc>
                        <a:spcBef>
                          <a:spcPts val="0"/>
                        </a:spcBef>
                        <a:spcAft>
                          <a:spcPts val="0"/>
                        </a:spcAft>
                      </a:pPr>
                      <a:r>
                        <a:rPr lang="en-US" sz="2000" b="1" kern="100">
                          <a:effectLst/>
                        </a:rPr>
                        <a:t>84.9%</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497840" algn="r" eaLnBrk="0" hangingPunct="0">
                        <a:lnSpc>
                          <a:spcPct val="100000"/>
                        </a:lnSpc>
                        <a:spcBef>
                          <a:spcPts val="0"/>
                        </a:spcBef>
                        <a:spcAft>
                          <a:spcPts val="0"/>
                        </a:spcAft>
                      </a:pPr>
                      <a:r>
                        <a:rPr lang="en-US" altLang="zh-TW" sz="2000" b="1" kern="100" dirty="0" smtClean="0">
                          <a:solidFill>
                            <a:schemeClr val="tx1"/>
                          </a:solidFill>
                          <a:effectLst/>
                          <a:latin typeface="+mn-lt"/>
                          <a:ea typeface="+mn-ea"/>
                          <a:cs typeface="+mn-cs"/>
                        </a:rPr>
                        <a:t>13,197</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184785" algn="r" defTabSz="914400" rtl="0" eaLnBrk="0" fontAlgn="ctr" latinLnBrk="0" hangingPunct="0">
                        <a:lnSpc>
                          <a:spcPct val="100000"/>
                        </a:lnSpc>
                        <a:spcBef>
                          <a:spcPts val="0"/>
                        </a:spcBef>
                        <a:spcAft>
                          <a:spcPts val="0"/>
                        </a:spcAft>
                      </a:pPr>
                      <a:r>
                        <a:rPr lang="en-US" altLang="zh-TW" sz="2000" b="1" kern="100" dirty="0">
                          <a:solidFill>
                            <a:schemeClr val="tx1"/>
                          </a:solidFill>
                          <a:effectLst/>
                          <a:latin typeface="+mn-lt"/>
                          <a:ea typeface="+mn-ea"/>
                          <a:cs typeface="+mn-cs"/>
                        </a:rPr>
                        <a:t>107,217,697</a:t>
                      </a:r>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42858451"/>
                  </a:ext>
                </a:extLst>
              </a:tr>
              <a:tr h="344369">
                <a:tc>
                  <a:txBody>
                    <a:bodyPr/>
                    <a:lstStyle/>
                    <a:p>
                      <a:pPr marL="0" marR="0" algn="ctr" eaLnBrk="0" hangingPunct="0">
                        <a:lnSpc>
                          <a:spcPct val="100000"/>
                        </a:lnSpc>
                        <a:spcBef>
                          <a:spcPts val="0"/>
                        </a:spcBef>
                        <a:spcAft>
                          <a:spcPts val="0"/>
                        </a:spcAft>
                      </a:pPr>
                      <a:r>
                        <a:rPr lang="zh-TW" sz="2000" b="1" kern="100">
                          <a:effectLst/>
                        </a:rPr>
                        <a:t>臺東縣</a:t>
                      </a:r>
                      <a:r>
                        <a:rPr lang="en-US" sz="2000" b="1" kern="100">
                          <a:effectLst/>
                        </a:rPr>
                        <a:t>-2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449580" algn="r" eaLnBrk="0" hangingPunct="0">
                        <a:lnSpc>
                          <a:spcPct val="100000"/>
                        </a:lnSpc>
                        <a:spcBef>
                          <a:spcPts val="0"/>
                        </a:spcBef>
                        <a:spcAft>
                          <a:spcPts val="0"/>
                        </a:spcAft>
                      </a:pPr>
                      <a:r>
                        <a:rPr lang="en-US" sz="2000" b="1" kern="100">
                          <a:effectLst/>
                        </a:rPr>
                        <a:t>580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vMerge="1">
                  <a:txBody>
                    <a:bodyPr/>
                    <a:lstStyle/>
                    <a:p>
                      <a:endParaRPr lang="zh-TW" altLang="en-US"/>
                    </a:p>
                  </a:txBody>
                  <a:tcPr/>
                </a:tc>
                <a:tc>
                  <a:txBody>
                    <a:bodyPr/>
                    <a:lstStyle/>
                    <a:p>
                      <a:pPr marL="0" marR="497840" algn="r" eaLnBrk="0" hangingPunct="0">
                        <a:lnSpc>
                          <a:spcPct val="100000"/>
                        </a:lnSpc>
                        <a:spcBef>
                          <a:spcPts val="0"/>
                        </a:spcBef>
                        <a:spcAft>
                          <a:spcPts val="0"/>
                        </a:spcAft>
                      </a:pPr>
                      <a:r>
                        <a:rPr lang="en-US" sz="2000" b="1" kern="100">
                          <a:effectLst/>
                        </a:rPr>
                        <a:t>10,424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4785" algn="r" defTabSz="914400" rtl="0" eaLnBrk="0" fontAlgn="ctr" latinLnBrk="0" hangingPunct="0">
                        <a:lnSpc>
                          <a:spcPct val="100000"/>
                        </a:lnSpc>
                        <a:spcBef>
                          <a:spcPts val="0"/>
                        </a:spcBef>
                        <a:spcAft>
                          <a:spcPts val="0"/>
                        </a:spcAft>
                      </a:pPr>
                      <a:r>
                        <a:rPr lang="en-US" altLang="zh-TW" sz="2000" b="1" kern="100" dirty="0">
                          <a:solidFill>
                            <a:schemeClr val="tx1"/>
                          </a:solidFill>
                          <a:effectLst/>
                          <a:latin typeface="+mn-lt"/>
                          <a:ea typeface="+mn-ea"/>
                          <a:cs typeface="+mn-cs"/>
                        </a:rPr>
                        <a:t>7,125,539</a:t>
                      </a:r>
                    </a:p>
                  </a:txBody>
                  <a:tcPr marL="7620" marR="7620" marT="7620" marB="0" anchor="ctr"/>
                </a:tc>
                <a:extLst>
                  <a:ext uri="{0D108BD9-81ED-4DB2-BD59-A6C34878D82A}">
                    <a16:rowId xmlns:a16="http://schemas.microsoft.com/office/drawing/2014/main" val="3612875465"/>
                  </a:ext>
                </a:extLst>
              </a:tr>
              <a:tr h="344369">
                <a:tc>
                  <a:txBody>
                    <a:bodyPr/>
                    <a:lstStyle/>
                    <a:p>
                      <a:pPr marL="0" marR="0" algn="ctr" eaLnBrk="0" hangingPunct="0">
                        <a:lnSpc>
                          <a:spcPct val="100000"/>
                        </a:lnSpc>
                        <a:spcBef>
                          <a:spcPts val="0"/>
                        </a:spcBef>
                        <a:spcAft>
                          <a:spcPts val="0"/>
                        </a:spcAft>
                      </a:pPr>
                      <a:r>
                        <a:rPr lang="zh-TW" sz="2000" b="1" kern="100">
                          <a:effectLst/>
                        </a:rPr>
                        <a:t>臺東縣</a:t>
                      </a:r>
                      <a:r>
                        <a:rPr lang="en-US" sz="2000" b="1" kern="100">
                          <a:effectLst/>
                        </a:rPr>
                        <a:t>-3</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449580" algn="r" eaLnBrk="0" hangingPunct="0">
                        <a:lnSpc>
                          <a:spcPct val="100000"/>
                        </a:lnSpc>
                        <a:spcBef>
                          <a:spcPts val="0"/>
                        </a:spcBef>
                        <a:spcAft>
                          <a:spcPts val="0"/>
                        </a:spcAft>
                      </a:pPr>
                      <a:r>
                        <a:rPr lang="en-US" sz="2000" b="1" kern="100">
                          <a:effectLst/>
                        </a:rPr>
                        <a:t>660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vMerge="1">
                  <a:txBody>
                    <a:bodyPr/>
                    <a:lstStyle/>
                    <a:p>
                      <a:endParaRPr lang="zh-TW" altLang="en-US"/>
                    </a:p>
                  </a:txBody>
                  <a:tcPr/>
                </a:tc>
                <a:tc>
                  <a:txBody>
                    <a:bodyPr/>
                    <a:lstStyle/>
                    <a:p>
                      <a:pPr marL="0" marR="497840" algn="r" eaLnBrk="0" hangingPunct="0">
                        <a:lnSpc>
                          <a:spcPct val="100000"/>
                        </a:lnSpc>
                        <a:spcBef>
                          <a:spcPts val="0"/>
                        </a:spcBef>
                        <a:spcAft>
                          <a:spcPts val="0"/>
                        </a:spcAft>
                      </a:pPr>
                      <a:r>
                        <a:rPr lang="en-US" sz="2000" b="1" kern="100" dirty="0" smtClean="0">
                          <a:effectLst/>
                        </a:rPr>
                        <a:t>8,863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4785" algn="r" defTabSz="914400" rtl="0" eaLnBrk="0" fontAlgn="ctr" latinLnBrk="0" hangingPunct="0">
                        <a:lnSpc>
                          <a:spcPct val="100000"/>
                        </a:lnSpc>
                        <a:spcBef>
                          <a:spcPts val="0"/>
                        </a:spcBef>
                        <a:spcAft>
                          <a:spcPts val="0"/>
                        </a:spcAft>
                      </a:pPr>
                      <a:r>
                        <a:rPr lang="en-US" altLang="zh-TW" sz="2000" b="1" kern="100" dirty="0">
                          <a:solidFill>
                            <a:schemeClr val="tx1"/>
                          </a:solidFill>
                          <a:effectLst/>
                          <a:latin typeface="+mn-lt"/>
                          <a:ea typeface="+mn-ea"/>
                          <a:cs typeface="+mn-cs"/>
                        </a:rPr>
                        <a:t>6,887,531</a:t>
                      </a:r>
                    </a:p>
                  </a:txBody>
                  <a:tcPr marL="7620" marR="7620" marT="7620" marB="0" anchor="ctr"/>
                </a:tc>
                <a:extLst>
                  <a:ext uri="{0D108BD9-81ED-4DB2-BD59-A6C34878D82A}">
                    <a16:rowId xmlns:a16="http://schemas.microsoft.com/office/drawing/2014/main" val="2156794450"/>
                  </a:ext>
                </a:extLst>
              </a:tr>
            </a:tbl>
          </a:graphicData>
        </a:graphic>
      </p:graphicFrame>
      <p:sp>
        <p:nvSpPr>
          <p:cNvPr id="3" name="文字方塊 2"/>
          <p:cNvSpPr txBox="1"/>
          <p:nvPr/>
        </p:nvSpPr>
        <p:spPr>
          <a:xfrm>
            <a:off x="6711950" y="5679440"/>
            <a:ext cx="1107996" cy="369332"/>
          </a:xfrm>
          <a:prstGeom prst="rect">
            <a:avLst/>
          </a:prstGeom>
          <a:noFill/>
        </p:spPr>
        <p:txBody>
          <a:bodyPr wrap="none" rtlCol="0">
            <a:spAutoFit/>
          </a:bodyPr>
          <a:lstStyle/>
          <a:p>
            <a:r>
              <a:rPr lang="zh-TW" altLang="en-US" dirty="0" smtClean="0"/>
              <a:t>修正表</a:t>
            </a:r>
            <a:r>
              <a:rPr lang="en-US" altLang="zh-TW" dirty="0" smtClean="0"/>
              <a:t>45</a:t>
            </a:r>
            <a:endParaRPr lang="zh-TW" altLang="en-US" dirty="0"/>
          </a:p>
        </p:txBody>
      </p:sp>
    </p:spTree>
    <p:extLst>
      <p:ext uri="{BB962C8B-B14F-4D97-AF65-F5344CB8AC3E}">
        <p14:creationId xmlns:p14="http://schemas.microsoft.com/office/powerpoint/2010/main" val="2537895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共同分攤固定成本－場地費</a:t>
            </a:r>
          </a:p>
        </p:txBody>
      </p:sp>
      <p:sp>
        <p:nvSpPr>
          <p:cNvPr id="3" name="內容版面配置區 2"/>
          <p:cNvSpPr>
            <a:spLocks noGrp="1"/>
          </p:cNvSpPr>
          <p:nvPr>
            <p:ph idx="1"/>
          </p:nvPr>
        </p:nvSpPr>
        <p:spPr>
          <a:xfrm>
            <a:off x="628650" y="1138519"/>
            <a:ext cx="8515350" cy="787399"/>
          </a:xfrm>
        </p:spPr>
        <p:txBody>
          <a:bodyPr/>
          <a:lstStyle/>
          <a:p>
            <a:r>
              <a:rPr lang="zh-TW" altLang="en-US" dirty="0"/>
              <a:t>土地價值機會成本</a:t>
            </a:r>
            <a:r>
              <a:rPr lang="zh-TW" altLang="en-US" dirty="0" smtClean="0"/>
              <a:t>分攤金</a:t>
            </a:r>
            <a:r>
              <a:rPr lang="zh-TW" altLang="en-US" dirty="0"/>
              <a:t>額</a:t>
            </a:r>
            <a:endParaRPr lang="en-US" altLang="zh-TW"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44</a:t>
            </a:fld>
            <a:endParaRPr lang="zh-TW" altLang="en-US"/>
          </a:p>
        </p:txBody>
      </p:sp>
      <p:graphicFrame>
        <p:nvGraphicFramePr>
          <p:cNvPr id="7" name="內容版面配置區 6"/>
          <p:cNvGraphicFramePr>
            <a:graphicFrameLocks/>
          </p:cNvGraphicFramePr>
          <p:nvPr>
            <p:extLst>
              <p:ext uri="{D42A27DB-BD31-4B8C-83A1-F6EECF244321}">
                <p14:modId xmlns:p14="http://schemas.microsoft.com/office/powerpoint/2010/main" val="653964807"/>
              </p:ext>
            </p:extLst>
          </p:nvPr>
        </p:nvGraphicFramePr>
        <p:xfrm>
          <a:off x="1" y="1911911"/>
          <a:ext cx="9143999" cy="4589985"/>
        </p:xfrm>
        <a:graphic>
          <a:graphicData uri="http://schemas.openxmlformats.org/drawingml/2006/table">
            <a:tbl>
              <a:tblPr firstRow="1" firstCol="1" lastRow="1">
                <a:tableStyleId>{9D7B26C5-4107-4FEC-AEDC-1716B250A1EF}</a:tableStyleId>
              </a:tblPr>
              <a:tblGrid>
                <a:gridCol w="1473200">
                  <a:extLst>
                    <a:ext uri="{9D8B030D-6E8A-4147-A177-3AD203B41FA5}">
                      <a16:colId xmlns:a16="http://schemas.microsoft.com/office/drawing/2014/main" val="2044982488"/>
                    </a:ext>
                  </a:extLst>
                </a:gridCol>
                <a:gridCol w="1727200">
                  <a:extLst>
                    <a:ext uri="{9D8B030D-6E8A-4147-A177-3AD203B41FA5}">
                      <a16:colId xmlns:a16="http://schemas.microsoft.com/office/drawing/2014/main" val="197102324"/>
                    </a:ext>
                  </a:extLst>
                </a:gridCol>
                <a:gridCol w="3505200">
                  <a:extLst>
                    <a:ext uri="{9D8B030D-6E8A-4147-A177-3AD203B41FA5}">
                      <a16:colId xmlns:a16="http://schemas.microsoft.com/office/drawing/2014/main" val="2437469508"/>
                    </a:ext>
                  </a:extLst>
                </a:gridCol>
                <a:gridCol w="2438399">
                  <a:extLst>
                    <a:ext uri="{9D8B030D-6E8A-4147-A177-3AD203B41FA5}">
                      <a16:colId xmlns:a16="http://schemas.microsoft.com/office/drawing/2014/main" val="386022754"/>
                    </a:ext>
                  </a:extLst>
                </a:gridCol>
              </a:tblGrid>
              <a:tr h="983569">
                <a:tc>
                  <a:txBody>
                    <a:bodyPr/>
                    <a:lstStyle/>
                    <a:p>
                      <a:pPr marL="0" marR="0" algn="ctr" eaLnBrk="0" hangingPunct="0">
                        <a:lnSpc>
                          <a:spcPct val="100000"/>
                        </a:lnSpc>
                        <a:spcBef>
                          <a:spcPts val="0"/>
                        </a:spcBef>
                        <a:spcAft>
                          <a:spcPts val="0"/>
                        </a:spcAft>
                      </a:pPr>
                      <a:r>
                        <a:rPr lang="zh-TW" sz="2000" b="1" kern="100" spc="-300" dirty="0">
                          <a:effectLst/>
                        </a:rPr>
                        <a:t>駕訓</a:t>
                      </a:r>
                      <a:r>
                        <a:rPr lang="zh-TW" sz="2000" b="1" kern="100" spc="-300" dirty="0" smtClean="0">
                          <a:effectLst/>
                        </a:rPr>
                        <a:t>班</a:t>
                      </a:r>
                      <a:r>
                        <a:rPr lang="en-US" altLang="zh-TW" sz="2000" b="1" kern="100" spc="-300" dirty="0" smtClean="0">
                          <a:effectLst/>
                        </a:rPr>
                        <a:t/>
                      </a:r>
                      <a:br>
                        <a:rPr lang="en-US" altLang="zh-TW" sz="2000" b="1" kern="100" spc="-300" dirty="0" smtClean="0">
                          <a:effectLst/>
                        </a:rPr>
                      </a:br>
                      <a:r>
                        <a:rPr lang="zh-TW" sz="2000" b="1" kern="100" spc="-300" dirty="0" smtClean="0">
                          <a:effectLst/>
                        </a:rPr>
                        <a:t>代號</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zh-TW" sz="2000" b="1" kern="100" spc="-300" dirty="0">
                          <a:effectLst/>
                        </a:rPr>
                        <a:t>土地價值</a:t>
                      </a:r>
                      <a:r>
                        <a:rPr lang="en-US" sz="2000" b="1" kern="100" spc="-300" dirty="0">
                          <a:effectLst/>
                        </a:rPr>
                        <a:t/>
                      </a:r>
                      <a:br>
                        <a:rPr lang="en-US" sz="2000" b="1" kern="100" spc="-300" dirty="0">
                          <a:effectLst/>
                        </a:rPr>
                      </a:br>
                      <a:r>
                        <a:rPr lang="zh-TW" sz="2000" b="1" kern="100" spc="-300" dirty="0">
                          <a:effectLst/>
                        </a:rPr>
                        <a:t>機會</a:t>
                      </a:r>
                      <a:r>
                        <a:rPr lang="zh-TW" sz="2000" b="1" kern="100" spc="-300" dirty="0" smtClean="0">
                          <a:effectLst/>
                        </a:rPr>
                        <a:t>成本</a:t>
                      </a:r>
                      <a:r>
                        <a:rPr lang="en-US" sz="2000" b="1" kern="100" spc="-300" dirty="0" smtClean="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zh-TW" sz="2000" b="1" kern="100" spc="-300" dirty="0">
                          <a:effectLst/>
                        </a:rPr>
                        <a:t>每年核定</a:t>
                      </a:r>
                      <a:r>
                        <a:rPr lang="zh-TW" sz="2000" b="1" kern="100" spc="-300" dirty="0" smtClean="0">
                          <a:effectLst/>
                        </a:rPr>
                        <a:t>招生</a:t>
                      </a:r>
                      <a:endParaRPr lang="en-US" altLang="zh-TW" sz="2000" b="1" kern="100" spc="-300" dirty="0" smtClean="0">
                        <a:effectLst/>
                      </a:endParaRPr>
                    </a:p>
                    <a:p>
                      <a:pPr marL="0" marR="0" algn="ctr" eaLnBrk="0" hangingPunct="0">
                        <a:lnSpc>
                          <a:spcPct val="100000"/>
                        </a:lnSpc>
                        <a:spcBef>
                          <a:spcPts val="0"/>
                        </a:spcBef>
                        <a:spcAft>
                          <a:spcPts val="0"/>
                        </a:spcAft>
                      </a:pPr>
                      <a:r>
                        <a:rPr lang="zh-TW" sz="2000" b="1" kern="100" spc="-300" dirty="0" smtClean="0">
                          <a:effectLst/>
                        </a:rPr>
                        <a:t>學員</a:t>
                      </a:r>
                      <a:r>
                        <a:rPr lang="zh-TW" sz="2000" b="1" kern="100" spc="-300" dirty="0">
                          <a:effectLst/>
                        </a:rPr>
                        <a:t>人數</a:t>
                      </a:r>
                      <a:r>
                        <a:rPr lang="en-US" sz="2000" b="1" kern="100" spc="-300" dirty="0">
                          <a:effectLst/>
                        </a:rPr>
                        <a:t>(</a:t>
                      </a:r>
                      <a:r>
                        <a:rPr lang="zh-TW" sz="2000" b="1" kern="100" spc="-300" dirty="0">
                          <a:effectLst/>
                        </a:rPr>
                        <a:t>人</a:t>
                      </a:r>
                      <a:r>
                        <a:rPr lang="en-US" sz="2000" b="1" kern="100" spc="-300" dirty="0">
                          <a:effectLst/>
                        </a:rPr>
                        <a:t>/</a:t>
                      </a:r>
                      <a:r>
                        <a:rPr lang="zh-TW" sz="2000" b="1" kern="100" spc="-300" dirty="0">
                          <a:effectLst/>
                        </a:rPr>
                        <a:t>年</a:t>
                      </a:r>
                      <a:r>
                        <a:rPr lang="en-US" sz="2000" b="1" kern="100" spc="-300" dirty="0">
                          <a:effectLst/>
                        </a:rPr>
                        <a:t>)</a:t>
                      </a:r>
                      <a:br>
                        <a:rPr lang="en-US" sz="2000" b="1" kern="100" spc="-300" dirty="0">
                          <a:effectLst/>
                        </a:rPr>
                      </a:br>
                      <a:r>
                        <a:rPr lang="en-US" sz="2000" b="1" kern="100" spc="-300" dirty="0">
                          <a:effectLst/>
                        </a:rPr>
                        <a:t>(</a:t>
                      </a:r>
                      <a:r>
                        <a:rPr lang="zh-TW" sz="2000" b="1" kern="100" spc="-300" dirty="0">
                          <a:effectLst/>
                        </a:rPr>
                        <a:t>依普通小型</a:t>
                      </a:r>
                      <a:r>
                        <a:rPr lang="zh-TW" sz="2000" b="1" kern="100" spc="-300" dirty="0" smtClean="0">
                          <a:effectLst/>
                        </a:rPr>
                        <a:t>車每年</a:t>
                      </a:r>
                      <a:r>
                        <a:rPr lang="zh-TW" sz="2000" b="1" kern="100" spc="-300" dirty="0">
                          <a:effectLst/>
                        </a:rPr>
                        <a:t>訓練期數</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zh-TW" sz="2000" b="1" kern="100" spc="-300" dirty="0">
                          <a:effectLst/>
                        </a:rPr>
                        <a:t>土地價值</a:t>
                      </a:r>
                      <a:r>
                        <a:rPr lang="en-US" sz="2000" b="1" kern="100" spc="-300" dirty="0">
                          <a:effectLst/>
                        </a:rPr>
                        <a:t/>
                      </a:r>
                      <a:br>
                        <a:rPr lang="en-US" sz="2000" b="1" kern="100" spc="-300" dirty="0">
                          <a:effectLst/>
                        </a:rPr>
                      </a:br>
                      <a:r>
                        <a:rPr lang="zh-TW" sz="2000" b="1" kern="100" spc="-300" dirty="0">
                          <a:effectLst/>
                        </a:rPr>
                        <a:t>機會</a:t>
                      </a:r>
                      <a:r>
                        <a:rPr lang="zh-TW" sz="2000" b="1" kern="100" spc="-300" dirty="0" smtClean="0">
                          <a:effectLst/>
                        </a:rPr>
                        <a:t>成本</a:t>
                      </a:r>
                      <a:endParaRPr lang="en-US" altLang="zh-TW" sz="2000" b="1" kern="100" spc="-300" dirty="0" smtClean="0">
                        <a:effectLst/>
                      </a:endParaRPr>
                    </a:p>
                    <a:p>
                      <a:pPr marL="0" marR="0" algn="ctr" eaLnBrk="0" hangingPunct="0">
                        <a:lnSpc>
                          <a:spcPct val="100000"/>
                        </a:lnSpc>
                        <a:spcBef>
                          <a:spcPts val="0"/>
                        </a:spcBef>
                        <a:spcAft>
                          <a:spcPts val="0"/>
                        </a:spcAft>
                      </a:pPr>
                      <a:r>
                        <a:rPr lang="zh-TW" sz="2000" b="1" kern="100" spc="-300" dirty="0" smtClean="0">
                          <a:effectLst/>
                        </a:rPr>
                        <a:t>分攤金額</a:t>
                      </a:r>
                      <a:r>
                        <a:rPr lang="en-US" sz="2000" b="1" kern="100" spc="-300" dirty="0" smtClean="0">
                          <a:effectLst/>
                        </a:rPr>
                        <a:t>(</a:t>
                      </a:r>
                      <a:r>
                        <a:rPr lang="zh-TW" sz="2000" b="1" kern="100" spc="-300" dirty="0">
                          <a:effectLst/>
                        </a:rPr>
                        <a:t>元</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2349315703"/>
                  </a:ext>
                </a:extLst>
              </a:tr>
              <a:tr h="327856">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-1</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r" eaLnBrk="0" hangingPunct="0">
                        <a:lnSpc>
                          <a:spcPct val="100000"/>
                        </a:lnSpc>
                        <a:spcBef>
                          <a:spcPts val="0"/>
                        </a:spcBef>
                        <a:spcAft>
                          <a:spcPts val="0"/>
                        </a:spcAft>
                      </a:pPr>
                      <a:r>
                        <a:rPr lang="en-US" sz="2000" b="1" kern="100">
                          <a:effectLst/>
                        </a:rPr>
                        <a:t>3,607,240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en-US" sz="2000" b="1" kern="100">
                          <a:effectLst/>
                        </a:rPr>
                        <a:t>5,986</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337820" algn="r" eaLnBrk="0" hangingPunct="0">
                        <a:lnSpc>
                          <a:spcPct val="100000"/>
                        </a:lnSpc>
                        <a:spcBef>
                          <a:spcPts val="0"/>
                        </a:spcBef>
                        <a:spcAft>
                          <a:spcPts val="0"/>
                        </a:spcAft>
                      </a:pPr>
                      <a:r>
                        <a:rPr lang="en-US" sz="2000" b="1" kern="100" dirty="0">
                          <a:effectLst/>
                        </a:rPr>
                        <a:t>603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136260158"/>
                  </a:ext>
                </a:extLst>
              </a:tr>
              <a:tr h="327856">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r" eaLnBrk="0" hangingPunct="0">
                        <a:lnSpc>
                          <a:spcPct val="100000"/>
                        </a:lnSpc>
                        <a:spcBef>
                          <a:spcPts val="0"/>
                        </a:spcBef>
                        <a:spcAft>
                          <a:spcPts val="0"/>
                        </a:spcAft>
                      </a:pPr>
                      <a:r>
                        <a:rPr lang="en-US" sz="2000" b="1" kern="100" dirty="0">
                          <a:effectLst/>
                        </a:rPr>
                        <a:t>20,660,123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en-US" sz="2000" b="1" kern="100">
                          <a:effectLst/>
                        </a:rPr>
                        <a:t>3,358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337820" algn="r" eaLnBrk="0" hangingPunct="0">
                        <a:lnSpc>
                          <a:spcPct val="100000"/>
                        </a:lnSpc>
                        <a:spcBef>
                          <a:spcPts val="0"/>
                        </a:spcBef>
                        <a:spcAft>
                          <a:spcPts val="0"/>
                        </a:spcAft>
                      </a:pPr>
                      <a:r>
                        <a:rPr lang="en-US" sz="2000" b="1" kern="100" dirty="0">
                          <a:effectLst/>
                        </a:rPr>
                        <a:t>6,153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566469984"/>
                  </a:ext>
                </a:extLst>
              </a:tr>
              <a:tr h="327856">
                <a:tc>
                  <a:txBody>
                    <a:bodyPr/>
                    <a:lstStyle/>
                    <a:p>
                      <a:pPr marL="0" marR="0" algn="ctr" eaLnBrk="0" hangingPunct="0">
                        <a:lnSpc>
                          <a:spcPct val="100000"/>
                        </a:lnSpc>
                        <a:spcBef>
                          <a:spcPts val="0"/>
                        </a:spcBef>
                        <a:spcAft>
                          <a:spcPts val="0"/>
                        </a:spcAft>
                      </a:pPr>
                      <a:r>
                        <a:rPr lang="zh-TW" sz="2000" b="1" kern="100" dirty="0">
                          <a:effectLst/>
                        </a:rPr>
                        <a:t>臺北市</a:t>
                      </a:r>
                      <a:r>
                        <a:rPr lang="en-US" sz="2000" b="1" kern="100" dirty="0">
                          <a:effectLst/>
                        </a:rPr>
                        <a:t>-3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r" eaLnBrk="0" hangingPunct="0">
                        <a:lnSpc>
                          <a:spcPct val="100000"/>
                        </a:lnSpc>
                        <a:spcBef>
                          <a:spcPts val="0"/>
                        </a:spcBef>
                        <a:spcAft>
                          <a:spcPts val="0"/>
                        </a:spcAft>
                      </a:pPr>
                      <a:r>
                        <a:rPr lang="en-US" sz="2000" b="1" kern="100" dirty="0">
                          <a:effectLst/>
                        </a:rPr>
                        <a:t>6,738,909</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en-US" sz="2000" b="1" kern="100">
                          <a:effectLst/>
                        </a:rPr>
                        <a:t>2,920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337820" algn="r" eaLnBrk="0" hangingPunct="0">
                        <a:lnSpc>
                          <a:spcPct val="100000"/>
                        </a:lnSpc>
                        <a:spcBef>
                          <a:spcPts val="0"/>
                        </a:spcBef>
                        <a:spcAft>
                          <a:spcPts val="0"/>
                        </a:spcAft>
                      </a:pPr>
                      <a:r>
                        <a:rPr lang="en-US" sz="2000" b="1" kern="100" dirty="0">
                          <a:effectLst/>
                        </a:rPr>
                        <a:t>2,308</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3832552174"/>
                  </a:ext>
                </a:extLst>
              </a:tr>
              <a:tr h="327856">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r" eaLnBrk="0" hangingPunct="0">
                        <a:lnSpc>
                          <a:spcPct val="100000"/>
                        </a:lnSpc>
                        <a:spcBef>
                          <a:spcPts val="0"/>
                        </a:spcBef>
                        <a:spcAft>
                          <a:spcPts val="0"/>
                        </a:spcAft>
                      </a:pPr>
                      <a:r>
                        <a:rPr lang="en-US" sz="2000" b="1" kern="100">
                          <a:effectLst/>
                        </a:rPr>
                        <a:t>3,037,707</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en-US" sz="2000" b="1" kern="100">
                          <a:effectLst/>
                        </a:rPr>
                        <a:t>4,818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337820" algn="r" eaLnBrk="0" hangingPunct="0">
                        <a:lnSpc>
                          <a:spcPct val="100000"/>
                        </a:lnSpc>
                        <a:spcBef>
                          <a:spcPts val="0"/>
                        </a:spcBef>
                        <a:spcAft>
                          <a:spcPts val="0"/>
                        </a:spcAft>
                      </a:pPr>
                      <a:r>
                        <a:rPr lang="en-US" sz="2000" b="1" kern="100" dirty="0">
                          <a:effectLst/>
                        </a:rPr>
                        <a:t>630</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3518441770"/>
                  </a:ext>
                </a:extLst>
              </a:tr>
              <a:tr h="327856">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-5</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r" eaLnBrk="0" hangingPunct="0">
                        <a:lnSpc>
                          <a:spcPct val="100000"/>
                        </a:lnSpc>
                        <a:spcBef>
                          <a:spcPts val="0"/>
                        </a:spcBef>
                        <a:spcAft>
                          <a:spcPts val="0"/>
                        </a:spcAft>
                      </a:pPr>
                      <a:r>
                        <a:rPr lang="en-US" sz="2000" b="1" kern="100">
                          <a:effectLst/>
                        </a:rPr>
                        <a:t>2,667,792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en-US" sz="2000" b="1" kern="100">
                          <a:effectLst/>
                        </a:rPr>
                        <a:t>4,088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337820" algn="r" eaLnBrk="0" hangingPunct="0">
                        <a:lnSpc>
                          <a:spcPct val="100000"/>
                        </a:lnSpc>
                        <a:spcBef>
                          <a:spcPts val="0"/>
                        </a:spcBef>
                        <a:spcAft>
                          <a:spcPts val="0"/>
                        </a:spcAft>
                      </a:pPr>
                      <a:r>
                        <a:rPr lang="en-US" sz="2000" b="1" kern="100" dirty="0">
                          <a:effectLst/>
                        </a:rPr>
                        <a:t>653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271566298"/>
                  </a:ext>
                </a:extLst>
              </a:tr>
              <a:tr h="327856">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-6</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r" eaLnBrk="0" hangingPunct="0">
                        <a:lnSpc>
                          <a:spcPct val="100000"/>
                        </a:lnSpc>
                        <a:spcBef>
                          <a:spcPts val="0"/>
                        </a:spcBef>
                        <a:spcAft>
                          <a:spcPts val="0"/>
                        </a:spcAft>
                      </a:pPr>
                      <a:r>
                        <a:rPr lang="en-US" sz="2000" b="1" kern="100">
                          <a:effectLst/>
                        </a:rPr>
                        <a:t>3,042,807</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en-US" sz="2000" b="1" kern="100">
                          <a:effectLst/>
                        </a:rPr>
                        <a:t>4,234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337820" algn="r" eaLnBrk="0" hangingPunct="0">
                        <a:lnSpc>
                          <a:spcPct val="100000"/>
                        </a:lnSpc>
                        <a:spcBef>
                          <a:spcPts val="0"/>
                        </a:spcBef>
                        <a:spcAft>
                          <a:spcPts val="0"/>
                        </a:spcAft>
                      </a:pPr>
                      <a:r>
                        <a:rPr lang="en-US" sz="2000" b="1" kern="100" dirty="0">
                          <a:effectLst/>
                        </a:rPr>
                        <a:t>719</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2046526472"/>
                  </a:ext>
                </a:extLst>
              </a:tr>
              <a:tr h="327856">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-7</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r" eaLnBrk="0" hangingPunct="0">
                        <a:lnSpc>
                          <a:spcPct val="100000"/>
                        </a:lnSpc>
                        <a:spcBef>
                          <a:spcPts val="0"/>
                        </a:spcBef>
                        <a:spcAft>
                          <a:spcPts val="0"/>
                        </a:spcAft>
                      </a:pPr>
                      <a:r>
                        <a:rPr lang="en-US" sz="2000" b="1" kern="100">
                          <a:effectLst/>
                        </a:rPr>
                        <a:t>7,026,962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en-US" sz="2000" b="1" kern="100">
                          <a:effectLst/>
                        </a:rPr>
                        <a:t>2,920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337820" algn="r" eaLnBrk="0" hangingPunct="0">
                        <a:lnSpc>
                          <a:spcPct val="100000"/>
                        </a:lnSpc>
                        <a:spcBef>
                          <a:spcPts val="0"/>
                        </a:spcBef>
                        <a:spcAft>
                          <a:spcPts val="0"/>
                        </a:spcAft>
                      </a:pPr>
                      <a:r>
                        <a:rPr lang="en-US" sz="2000" b="1" kern="100" dirty="0">
                          <a:effectLst/>
                        </a:rPr>
                        <a:t>2,406</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2890134710"/>
                  </a:ext>
                </a:extLst>
              </a:tr>
              <a:tr h="327856">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r" eaLnBrk="0" hangingPunct="0">
                        <a:lnSpc>
                          <a:spcPct val="100000"/>
                        </a:lnSpc>
                        <a:spcBef>
                          <a:spcPts val="0"/>
                        </a:spcBef>
                        <a:spcAft>
                          <a:spcPts val="0"/>
                        </a:spcAft>
                      </a:pPr>
                      <a:r>
                        <a:rPr lang="en-US" sz="2000" b="1" kern="100">
                          <a:effectLst/>
                        </a:rPr>
                        <a:t>11,973,459</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en-US" sz="2000" b="1" kern="100">
                          <a:effectLst/>
                        </a:rPr>
                        <a:t>2,920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337820" algn="r" eaLnBrk="0" hangingPunct="0">
                        <a:lnSpc>
                          <a:spcPct val="100000"/>
                        </a:lnSpc>
                        <a:spcBef>
                          <a:spcPts val="0"/>
                        </a:spcBef>
                        <a:spcAft>
                          <a:spcPts val="0"/>
                        </a:spcAft>
                      </a:pPr>
                      <a:r>
                        <a:rPr lang="en-US" sz="2000" b="1" kern="100" dirty="0">
                          <a:effectLst/>
                        </a:rPr>
                        <a:t>4,100</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3350412135"/>
                  </a:ext>
                </a:extLst>
              </a:tr>
              <a:tr h="327856">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-9</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r" eaLnBrk="0" hangingPunct="0">
                        <a:lnSpc>
                          <a:spcPct val="100000"/>
                        </a:lnSpc>
                        <a:spcBef>
                          <a:spcPts val="0"/>
                        </a:spcBef>
                        <a:spcAft>
                          <a:spcPts val="0"/>
                        </a:spcAft>
                      </a:pPr>
                      <a:r>
                        <a:rPr lang="en-US" sz="2000" b="1" kern="100">
                          <a:effectLst/>
                        </a:rPr>
                        <a:t>4,873,592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en-US" sz="2000" b="1" kern="100">
                          <a:effectLst/>
                        </a:rPr>
                        <a:t>6,424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337820" algn="r" eaLnBrk="0" hangingPunct="0">
                        <a:lnSpc>
                          <a:spcPct val="100000"/>
                        </a:lnSpc>
                        <a:spcBef>
                          <a:spcPts val="0"/>
                        </a:spcBef>
                        <a:spcAft>
                          <a:spcPts val="0"/>
                        </a:spcAft>
                      </a:pPr>
                      <a:r>
                        <a:rPr lang="en-US" sz="2000" b="1" kern="100" dirty="0">
                          <a:effectLst/>
                        </a:rPr>
                        <a:t>759</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2952585684"/>
                  </a:ext>
                </a:extLst>
              </a:tr>
              <a:tr h="327856">
                <a:tc>
                  <a:txBody>
                    <a:bodyPr/>
                    <a:lstStyle/>
                    <a:p>
                      <a:pPr marL="0" marR="0" algn="ctr" eaLnBrk="0" hangingPunct="0">
                        <a:lnSpc>
                          <a:spcPct val="100000"/>
                        </a:lnSpc>
                        <a:spcBef>
                          <a:spcPts val="0"/>
                        </a:spcBef>
                        <a:spcAft>
                          <a:spcPts val="0"/>
                        </a:spcAft>
                      </a:pPr>
                      <a:r>
                        <a:rPr lang="zh-TW" sz="2000" b="1" kern="100">
                          <a:effectLst/>
                        </a:rPr>
                        <a:t>臺北市</a:t>
                      </a:r>
                      <a:r>
                        <a:rPr lang="en-US" sz="2000" b="1" kern="100">
                          <a:effectLst/>
                        </a:rPr>
                        <a:t>-10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r" eaLnBrk="0" hangingPunct="0">
                        <a:lnSpc>
                          <a:spcPct val="100000"/>
                        </a:lnSpc>
                        <a:spcBef>
                          <a:spcPts val="0"/>
                        </a:spcBef>
                        <a:spcAft>
                          <a:spcPts val="0"/>
                        </a:spcAft>
                      </a:pPr>
                      <a:r>
                        <a:rPr lang="en-US" sz="2000" b="1" kern="100">
                          <a:effectLst/>
                        </a:rPr>
                        <a:t>21,974,763</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en-US" sz="2000" b="1" kern="100">
                          <a:effectLst/>
                        </a:rPr>
                        <a:t>3,796</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337820" algn="r" eaLnBrk="0" hangingPunct="0">
                        <a:lnSpc>
                          <a:spcPct val="100000"/>
                        </a:lnSpc>
                        <a:spcBef>
                          <a:spcPts val="0"/>
                        </a:spcBef>
                        <a:spcAft>
                          <a:spcPts val="0"/>
                        </a:spcAft>
                      </a:pPr>
                      <a:r>
                        <a:rPr lang="en-US" sz="2000" b="1" kern="100" dirty="0">
                          <a:effectLst/>
                        </a:rPr>
                        <a:t>5,789</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1578975799"/>
                  </a:ext>
                </a:extLst>
              </a:tr>
              <a:tr h="327856">
                <a:tc>
                  <a:txBody>
                    <a:bodyPr/>
                    <a:lstStyle/>
                    <a:p>
                      <a:pPr marL="0" marR="0" algn="ctr" eaLnBrk="0" hangingPunct="0">
                        <a:lnSpc>
                          <a:spcPct val="100000"/>
                        </a:lnSpc>
                        <a:spcBef>
                          <a:spcPts val="0"/>
                        </a:spcBef>
                        <a:spcAft>
                          <a:spcPts val="0"/>
                        </a:spcAft>
                      </a:pPr>
                      <a:r>
                        <a:rPr lang="zh-TW" sz="2000" b="1" kern="100" dirty="0">
                          <a:effectLst/>
                        </a:rPr>
                        <a:t>平均</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r" eaLnBrk="0" hangingPunct="0">
                        <a:lnSpc>
                          <a:spcPct val="100000"/>
                        </a:lnSpc>
                        <a:spcBef>
                          <a:spcPts val="0"/>
                        </a:spcBef>
                        <a:spcAft>
                          <a:spcPts val="0"/>
                        </a:spcAft>
                      </a:pPr>
                      <a:r>
                        <a:rPr lang="en-US" sz="2000" b="1" kern="100">
                          <a:effectLst/>
                        </a:rPr>
                        <a:t>8,560,335</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0" algn="ctr" eaLnBrk="0" hangingPunct="0">
                        <a:lnSpc>
                          <a:spcPct val="100000"/>
                        </a:lnSpc>
                        <a:spcBef>
                          <a:spcPts val="0"/>
                        </a:spcBef>
                        <a:spcAft>
                          <a:spcPts val="0"/>
                        </a:spcAft>
                      </a:pPr>
                      <a:r>
                        <a:rPr lang="en-US" sz="2000" b="1" kern="100">
                          <a:effectLst/>
                        </a:rPr>
                        <a:t>4,146</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tc>
                  <a:txBody>
                    <a:bodyPr/>
                    <a:lstStyle/>
                    <a:p>
                      <a:pPr marL="0" marR="337820" algn="r" eaLnBrk="0" hangingPunct="0">
                        <a:lnSpc>
                          <a:spcPct val="100000"/>
                        </a:lnSpc>
                        <a:spcBef>
                          <a:spcPts val="0"/>
                        </a:spcBef>
                        <a:spcAft>
                          <a:spcPts val="0"/>
                        </a:spcAft>
                      </a:pPr>
                      <a:r>
                        <a:rPr lang="en-US" sz="2000" b="1" kern="100" dirty="0">
                          <a:solidFill>
                            <a:srgbClr val="FF0000"/>
                          </a:solidFill>
                          <a:effectLst/>
                        </a:rPr>
                        <a:t>2,065</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22429" marR="22429" marT="0" marB="0" anchor="ctr"/>
                </a:tc>
                <a:extLst>
                  <a:ext uri="{0D108BD9-81ED-4DB2-BD59-A6C34878D82A}">
                    <a16:rowId xmlns:a16="http://schemas.microsoft.com/office/drawing/2014/main" val="1583907833"/>
                  </a:ext>
                </a:extLst>
              </a:tr>
            </a:tbl>
          </a:graphicData>
        </a:graphic>
      </p:graphicFrame>
    </p:spTree>
    <p:extLst>
      <p:ext uri="{BB962C8B-B14F-4D97-AF65-F5344CB8AC3E}">
        <p14:creationId xmlns:p14="http://schemas.microsoft.com/office/powerpoint/2010/main" val="26195521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共同分攤固定成本－場地費</a:t>
            </a:r>
          </a:p>
        </p:txBody>
      </p:sp>
      <p:sp>
        <p:nvSpPr>
          <p:cNvPr id="3" name="內容版面配置區 2"/>
          <p:cNvSpPr>
            <a:spLocks noGrp="1"/>
          </p:cNvSpPr>
          <p:nvPr>
            <p:ph idx="1"/>
          </p:nvPr>
        </p:nvSpPr>
        <p:spPr>
          <a:xfrm>
            <a:off x="628650" y="1316867"/>
            <a:ext cx="8515350" cy="787399"/>
          </a:xfrm>
        </p:spPr>
        <p:txBody>
          <a:bodyPr/>
          <a:lstStyle/>
          <a:p>
            <a:r>
              <a:rPr lang="zh-TW" altLang="en-US" dirty="0"/>
              <a:t>土地價值機會成本</a:t>
            </a:r>
            <a:r>
              <a:rPr lang="zh-TW" altLang="en-US" dirty="0" smtClean="0"/>
              <a:t>分攤金</a:t>
            </a:r>
            <a:r>
              <a:rPr lang="zh-TW" altLang="en-US" dirty="0"/>
              <a:t>額</a:t>
            </a:r>
            <a:endParaRPr lang="en-US" altLang="zh-TW"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45</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274130085"/>
              </p:ext>
            </p:extLst>
          </p:nvPr>
        </p:nvGraphicFramePr>
        <p:xfrm>
          <a:off x="0" y="2332318"/>
          <a:ext cx="9144000" cy="2926080"/>
        </p:xfrm>
        <a:graphic>
          <a:graphicData uri="http://schemas.openxmlformats.org/drawingml/2006/table">
            <a:tbl>
              <a:tblPr firstRow="1" firstCol="1" lastRow="1" bandRow="1">
                <a:tableStyleId>{9D7B26C5-4107-4FEC-AEDC-1716B250A1EF}</a:tableStyleId>
              </a:tblPr>
              <a:tblGrid>
                <a:gridCol w="1729435">
                  <a:extLst>
                    <a:ext uri="{9D8B030D-6E8A-4147-A177-3AD203B41FA5}">
                      <a16:colId xmlns:a16="http://schemas.microsoft.com/office/drawing/2014/main" val="362316001"/>
                    </a:ext>
                  </a:extLst>
                </a:gridCol>
                <a:gridCol w="2111045">
                  <a:extLst>
                    <a:ext uri="{9D8B030D-6E8A-4147-A177-3AD203B41FA5}">
                      <a16:colId xmlns:a16="http://schemas.microsoft.com/office/drawing/2014/main" val="37254420"/>
                    </a:ext>
                  </a:extLst>
                </a:gridCol>
                <a:gridCol w="2793974">
                  <a:extLst>
                    <a:ext uri="{9D8B030D-6E8A-4147-A177-3AD203B41FA5}">
                      <a16:colId xmlns:a16="http://schemas.microsoft.com/office/drawing/2014/main" val="3495121844"/>
                    </a:ext>
                  </a:extLst>
                </a:gridCol>
                <a:gridCol w="2509546">
                  <a:extLst>
                    <a:ext uri="{9D8B030D-6E8A-4147-A177-3AD203B41FA5}">
                      <a16:colId xmlns:a16="http://schemas.microsoft.com/office/drawing/2014/main" val="1242803340"/>
                    </a:ext>
                  </a:extLst>
                </a:gridCol>
              </a:tblGrid>
              <a:tr h="457200">
                <a:tc>
                  <a:txBody>
                    <a:bodyPr/>
                    <a:lstStyle/>
                    <a:p>
                      <a:pPr marL="0" marR="0" algn="ctr" eaLnBrk="0" hangingPunct="0">
                        <a:lnSpc>
                          <a:spcPct val="100000"/>
                        </a:lnSpc>
                        <a:spcBef>
                          <a:spcPts val="0"/>
                        </a:spcBef>
                        <a:spcAft>
                          <a:spcPts val="0"/>
                        </a:spcAft>
                      </a:pPr>
                      <a:r>
                        <a:rPr lang="zh-TW" sz="2400" kern="100" dirty="0">
                          <a:effectLst/>
                        </a:rPr>
                        <a:t>駕訓</a:t>
                      </a:r>
                      <a:r>
                        <a:rPr lang="zh-TW" sz="2400" kern="100" dirty="0" smtClean="0">
                          <a:effectLst/>
                        </a:rPr>
                        <a:t>班</a:t>
                      </a:r>
                      <a:r>
                        <a:rPr lang="en-US" altLang="zh-TW" sz="2400" kern="100" dirty="0" smtClean="0">
                          <a:effectLst/>
                        </a:rPr>
                        <a:t/>
                      </a:r>
                      <a:br>
                        <a:rPr lang="en-US" altLang="zh-TW" sz="2400" kern="100" dirty="0" smtClean="0">
                          <a:effectLst/>
                        </a:rPr>
                      </a:br>
                      <a:r>
                        <a:rPr lang="zh-TW" sz="2400" kern="100" dirty="0" smtClean="0">
                          <a:effectLst/>
                        </a:rPr>
                        <a:t>代號</a:t>
                      </a:r>
                      <a:endParaRPr lang="zh-TW" sz="2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kern="100" spc="-300" dirty="0">
                          <a:effectLst/>
                        </a:rPr>
                        <a:t>土地價值</a:t>
                      </a:r>
                      <a:r>
                        <a:rPr lang="en-US" sz="2400" kern="100" spc="-300" dirty="0">
                          <a:effectLst/>
                        </a:rPr>
                        <a:t/>
                      </a:r>
                      <a:br>
                        <a:rPr lang="en-US" sz="2400" kern="100" spc="-300" dirty="0">
                          <a:effectLst/>
                        </a:rPr>
                      </a:br>
                      <a:r>
                        <a:rPr lang="zh-TW" sz="2400" kern="100" spc="-300" dirty="0">
                          <a:effectLst/>
                        </a:rPr>
                        <a:t>機會</a:t>
                      </a:r>
                      <a:r>
                        <a:rPr lang="zh-TW" sz="2400" kern="100" spc="-300" dirty="0" smtClean="0">
                          <a:effectLst/>
                        </a:rPr>
                        <a:t>成本</a:t>
                      </a:r>
                      <a:r>
                        <a:rPr lang="en-US" sz="2400" kern="100" spc="-300" dirty="0" smtClean="0">
                          <a:effectLst/>
                        </a:rPr>
                        <a:t>(</a:t>
                      </a:r>
                      <a:r>
                        <a:rPr lang="zh-TW" sz="2400" kern="100" spc="-300" dirty="0">
                          <a:effectLst/>
                        </a:rPr>
                        <a:t>元</a:t>
                      </a:r>
                      <a:r>
                        <a:rPr lang="en-US" sz="2400" kern="100" spc="-300" dirty="0">
                          <a:effectLst/>
                        </a:rPr>
                        <a:t>)</a:t>
                      </a:r>
                      <a:endParaRPr lang="zh-TW" sz="2400"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kern="100" dirty="0">
                          <a:effectLst/>
                        </a:rPr>
                        <a:t>每年核定招生</a:t>
                      </a:r>
                      <a:r>
                        <a:rPr lang="en-US" sz="2400" kern="100" dirty="0">
                          <a:effectLst/>
                        </a:rPr>
                        <a:t/>
                      </a:r>
                      <a:br>
                        <a:rPr lang="en-US" sz="2400" kern="100" dirty="0">
                          <a:effectLst/>
                        </a:rPr>
                      </a:br>
                      <a:r>
                        <a:rPr lang="zh-TW" sz="2400" kern="100" dirty="0">
                          <a:effectLst/>
                        </a:rPr>
                        <a:t>學員人數</a:t>
                      </a:r>
                      <a:r>
                        <a:rPr lang="en-US" sz="2400" kern="100" dirty="0">
                          <a:effectLst/>
                        </a:rPr>
                        <a:t>(</a:t>
                      </a:r>
                      <a:r>
                        <a:rPr lang="zh-TW" sz="2400" kern="100" dirty="0">
                          <a:effectLst/>
                        </a:rPr>
                        <a:t>人</a:t>
                      </a:r>
                      <a:r>
                        <a:rPr lang="en-US" sz="2400" kern="100" dirty="0">
                          <a:effectLst/>
                        </a:rPr>
                        <a:t>/</a:t>
                      </a:r>
                      <a:r>
                        <a:rPr lang="zh-TW" sz="2400" kern="100" dirty="0">
                          <a:effectLst/>
                        </a:rPr>
                        <a:t>年</a:t>
                      </a:r>
                      <a:r>
                        <a:rPr lang="en-US" sz="2400" kern="100" dirty="0">
                          <a:effectLst/>
                        </a:rPr>
                        <a:t>)</a:t>
                      </a:r>
                      <a:br>
                        <a:rPr lang="en-US" sz="2400" kern="100" dirty="0">
                          <a:effectLst/>
                        </a:rPr>
                      </a:br>
                      <a:r>
                        <a:rPr lang="en-US" sz="2400" kern="100" dirty="0">
                          <a:effectLst/>
                        </a:rPr>
                        <a:t>(</a:t>
                      </a:r>
                      <a:r>
                        <a:rPr lang="zh-TW" sz="2400" kern="100" dirty="0">
                          <a:effectLst/>
                        </a:rPr>
                        <a:t>依普通小型</a:t>
                      </a:r>
                      <a:r>
                        <a:rPr lang="zh-TW" sz="2400" kern="100" dirty="0" smtClean="0">
                          <a:effectLst/>
                        </a:rPr>
                        <a:t>車</a:t>
                      </a:r>
                      <a:r>
                        <a:rPr lang="en-US" altLang="zh-TW" sz="2400" kern="100" dirty="0" smtClean="0">
                          <a:effectLst/>
                        </a:rPr>
                        <a:t/>
                      </a:r>
                      <a:br>
                        <a:rPr lang="en-US" altLang="zh-TW" sz="2400" kern="100" dirty="0" smtClean="0">
                          <a:effectLst/>
                        </a:rPr>
                      </a:br>
                      <a:r>
                        <a:rPr lang="zh-TW" sz="2400" kern="100" dirty="0" smtClean="0">
                          <a:effectLst/>
                        </a:rPr>
                        <a:t>每年</a:t>
                      </a:r>
                      <a:r>
                        <a:rPr lang="zh-TW" sz="2400" kern="100" dirty="0">
                          <a:effectLst/>
                        </a:rPr>
                        <a:t>訓練期數</a:t>
                      </a:r>
                      <a:r>
                        <a:rPr lang="en-US" sz="2400" kern="100" dirty="0">
                          <a:effectLst/>
                        </a:rPr>
                        <a:t>)</a:t>
                      </a:r>
                      <a:endParaRPr lang="zh-TW" sz="2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kern="100" dirty="0">
                          <a:effectLst/>
                        </a:rPr>
                        <a:t>土地價值</a:t>
                      </a:r>
                      <a:r>
                        <a:rPr lang="en-US" sz="2400" kern="100" dirty="0">
                          <a:effectLst/>
                        </a:rPr>
                        <a:t/>
                      </a:r>
                      <a:br>
                        <a:rPr lang="en-US" sz="2400" kern="100" dirty="0">
                          <a:effectLst/>
                        </a:rPr>
                      </a:br>
                      <a:r>
                        <a:rPr lang="zh-TW" sz="2400" kern="100" dirty="0">
                          <a:effectLst/>
                        </a:rPr>
                        <a:t>機會成本</a:t>
                      </a:r>
                      <a:r>
                        <a:rPr lang="en-US" sz="2400" kern="100" dirty="0">
                          <a:effectLst/>
                        </a:rPr>
                        <a:t/>
                      </a:r>
                      <a:br>
                        <a:rPr lang="en-US" sz="2400" kern="100" dirty="0">
                          <a:effectLst/>
                        </a:rPr>
                      </a:br>
                      <a:r>
                        <a:rPr lang="zh-TW" sz="2400" kern="100" dirty="0">
                          <a:effectLst/>
                        </a:rPr>
                        <a:t>分攤金額</a:t>
                      </a:r>
                      <a:r>
                        <a:rPr lang="en-US" sz="2400" kern="100" dirty="0">
                          <a:effectLst/>
                        </a:rPr>
                        <a:t>(</a:t>
                      </a:r>
                      <a:r>
                        <a:rPr lang="zh-TW" sz="2400" kern="100" dirty="0">
                          <a:effectLst/>
                        </a:rPr>
                        <a:t>元</a:t>
                      </a:r>
                      <a:r>
                        <a:rPr lang="en-US" sz="2400" kern="100" dirty="0">
                          <a:effectLst/>
                        </a:rPr>
                        <a:t>)</a:t>
                      </a:r>
                      <a:endParaRPr lang="zh-TW" sz="2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024680462"/>
                  </a:ext>
                </a:extLst>
              </a:tr>
              <a:tr h="152400">
                <a:tc>
                  <a:txBody>
                    <a:bodyPr/>
                    <a:lstStyle/>
                    <a:p>
                      <a:pPr marL="0" marR="0" algn="ctr" eaLnBrk="0" hangingPunct="0">
                        <a:lnSpc>
                          <a:spcPct val="100000"/>
                        </a:lnSpc>
                        <a:spcBef>
                          <a:spcPts val="0"/>
                        </a:spcBef>
                        <a:spcAft>
                          <a:spcPts val="0"/>
                        </a:spcAft>
                      </a:pPr>
                      <a:r>
                        <a:rPr lang="zh-TW" sz="2400" kern="100" dirty="0">
                          <a:effectLst/>
                        </a:rPr>
                        <a:t>臺東縣</a:t>
                      </a:r>
                      <a:r>
                        <a:rPr lang="en-US" sz="2400" kern="100" dirty="0">
                          <a:effectLst/>
                        </a:rPr>
                        <a:t>-1</a:t>
                      </a:r>
                      <a:endParaRPr lang="zh-TW" sz="2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kern="100" dirty="0">
                          <a:effectLst/>
                        </a:rPr>
                        <a:t>1,125,786</a:t>
                      </a:r>
                      <a:endParaRPr lang="zh-TW" sz="2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727075" algn="r" eaLnBrk="0" hangingPunct="0">
                        <a:lnSpc>
                          <a:spcPct val="100000"/>
                        </a:lnSpc>
                        <a:spcBef>
                          <a:spcPts val="0"/>
                        </a:spcBef>
                        <a:spcAft>
                          <a:spcPts val="0"/>
                        </a:spcAft>
                      </a:pPr>
                      <a:r>
                        <a:rPr lang="en-US" sz="2400" kern="100">
                          <a:effectLst/>
                        </a:rPr>
                        <a:t>2,190</a:t>
                      </a:r>
                      <a:endParaRPr lang="zh-TW" sz="2400"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337820" algn="r" eaLnBrk="0" hangingPunct="0">
                        <a:lnSpc>
                          <a:spcPct val="100000"/>
                        </a:lnSpc>
                        <a:spcBef>
                          <a:spcPts val="0"/>
                        </a:spcBef>
                        <a:spcAft>
                          <a:spcPts val="0"/>
                        </a:spcAft>
                      </a:pPr>
                      <a:r>
                        <a:rPr lang="en-US" sz="2400" kern="100">
                          <a:effectLst/>
                        </a:rPr>
                        <a:t>514</a:t>
                      </a:r>
                      <a:endParaRPr lang="zh-TW" sz="2400"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29191292"/>
                  </a:ext>
                </a:extLst>
              </a:tr>
              <a:tr h="152400">
                <a:tc>
                  <a:txBody>
                    <a:bodyPr/>
                    <a:lstStyle/>
                    <a:p>
                      <a:pPr marL="0" marR="0" algn="ctr" eaLnBrk="0" hangingPunct="0">
                        <a:lnSpc>
                          <a:spcPct val="100000"/>
                        </a:lnSpc>
                        <a:spcBef>
                          <a:spcPts val="0"/>
                        </a:spcBef>
                        <a:spcAft>
                          <a:spcPts val="0"/>
                        </a:spcAft>
                      </a:pPr>
                      <a:r>
                        <a:rPr lang="zh-TW" sz="2400" kern="100">
                          <a:effectLst/>
                        </a:rPr>
                        <a:t>臺東縣</a:t>
                      </a:r>
                      <a:r>
                        <a:rPr lang="en-US" sz="2400" kern="100">
                          <a:effectLst/>
                        </a:rPr>
                        <a:t>-2</a:t>
                      </a:r>
                      <a:endParaRPr lang="zh-TW" sz="2400"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kern="100" dirty="0">
                          <a:effectLst/>
                        </a:rPr>
                        <a:t>74,818</a:t>
                      </a:r>
                      <a:endParaRPr lang="zh-TW" sz="2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727075" algn="r" eaLnBrk="0" hangingPunct="0">
                        <a:lnSpc>
                          <a:spcPct val="100000"/>
                        </a:lnSpc>
                        <a:spcBef>
                          <a:spcPts val="0"/>
                        </a:spcBef>
                        <a:spcAft>
                          <a:spcPts val="0"/>
                        </a:spcAft>
                      </a:pPr>
                      <a:r>
                        <a:rPr lang="en-US" sz="2400" kern="100" dirty="0">
                          <a:effectLst/>
                        </a:rPr>
                        <a:t>730</a:t>
                      </a:r>
                      <a:endParaRPr lang="zh-TW" sz="2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337820" algn="r" eaLnBrk="0" hangingPunct="0">
                        <a:lnSpc>
                          <a:spcPct val="100000"/>
                        </a:lnSpc>
                        <a:spcBef>
                          <a:spcPts val="0"/>
                        </a:spcBef>
                        <a:spcAft>
                          <a:spcPts val="0"/>
                        </a:spcAft>
                      </a:pPr>
                      <a:r>
                        <a:rPr lang="en-US" sz="2400" kern="100">
                          <a:effectLst/>
                        </a:rPr>
                        <a:t>102</a:t>
                      </a:r>
                      <a:endParaRPr lang="zh-TW" sz="2400"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24479894"/>
                  </a:ext>
                </a:extLst>
              </a:tr>
              <a:tr h="152400">
                <a:tc>
                  <a:txBody>
                    <a:bodyPr/>
                    <a:lstStyle/>
                    <a:p>
                      <a:pPr marL="0" marR="0" algn="ctr" eaLnBrk="0" hangingPunct="0">
                        <a:lnSpc>
                          <a:spcPct val="100000"/>
                        </a:lnSpc>
                        <a:spcBef>
                          <a:spcPts val="0"/>
                        </a:spcBef>
                        <a:spcAft>
                          <a:spcPts val="0"/>
                        </a:spcAft>
                      </a:pPr>
                      <a:r>
                        <a:rPr lang="zh-TW" sz="2400" kern="100">
                          <a:effectLst/>
                        </a:rPr>
                        <a:t>臺東縣</a:t>
                      </a:r>
                      <a:r>
                        <a:rPr lang="en-US" sz="2400" kern="100">
                          <a:effectLst/>
                        </a:rPr>
                        <a:t>-3</a:t>
                      </a:r>
                      <a:endParaRPr lang="zh-TW" sz="2400"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kern="100">
                          <a:effectLst/>
                        </a:rPr>
                        <a:t>72,319</a:t>
                      </a:r>
                      <a:endParaRPr lang="zh-TW" sz="2400"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727075" algn="r" eaLnBrk="0" hangingPunct="0">
                        <a:lnSpc>
                          <a:spcPct val="100000"/>
                        </a:lnSpc>
                        <a:spcBef>
                          <a:spcPts val="0"/>
                        </a:spcBef>
                        <a:spcAft>
                          <a:spcPts val="0"/>
                        </a:spcAft>
                      </a:pPr>
                      <a:r>
                        <a:rPr lang="en-US" sz="2400" kern="100" dirty="0">
                          <a:effectLst/>
                        </a:rPr>
                        <a:t>2,482</a:t>
                      </a:r>
                      <a:endParaRPr lang="zh-TW" sz="2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337820" algn="r" eaLnBrk="0" hangingPunct="0">
                        <a:lnSpc>
                          <a:spcPct val="100000"/>
                        </a:lnSpc>
                        <a:spcBef>
                          <a:spcPts val="0"/>
                        </a:spcBef>
                        <a:spcAft>
                          <a:spcPts val="0"/>
                        </a:spcAft>
                      </a:pPr>
                      <a:r>
                        <a:rPr lang="en-US" sz="2400" kern="100" dirty="0">
                          <a:effectLst/>
                        </a:rPr>
                        <a:t>29</a:t>
                      </a:r>
                      <a:endParaRPr lang="zh-TW" sz="2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48871530"/>
                  </a:ext>
                </a:extLst>
              </a:tr>
              <a:tr h="152400">
                <a:tc>
                  <a:txBody>
                    <a:bodyPr/>
                    <a:lstStyle/>
                    <a:p>
                      <a:pPr marL="0" marR="0" algn="ctr" eaLnBrk="0" hangingPunct="0">
                        <a:lnSpc>
                          <a:spcPct val="100000"/>
                        </a:lnSpc>
                        <a:spcBef>
                          <a:spcPts val="0"/>
                        </a:spcBef>
                        <a:spcAft>
                          <a:spcPts val="0"/>
                        </a:spcAft>
                      </a:pPr>
                      <a:r>
                        <a:rPr lang="zh-TW" sz="2400" kern="100" dirty="0">
                          <a:effectLst/>
                        </a:rPr>
                        <a:t>平均</a:t>
                      </a:r>
                      <a:endParaRPr lang="zh-TW" sz="2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kern="100">
                          <a:effectLst/>
                        </a:rPr>
                        <a:t>424,308</a:t>
                      </a:r>
                      <a:endParaRPr lang="zh-TW" sz="2400"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727075" algn="r" eaLnBrk="0" hangingPunct="0">
                        <a:lnSpc>
                          <a:spcPct val="100000"/>
                        </a:lnSpc>
                        <a:spcBef>
                          <a:spcPts val="0"/>
                        </a:spcBef>
                        <a:spcAft>
                          <a:spcPts val="0"/>
                        </a:spcAft>
                      </a:pPr>
                      <a:r>
                        <a:rPr lang="en-US" sz="2400" kern="100">
                          <a:effectLst/>
                        </a:rPr>
                        <a:t>1,801</a:t>
                      </a:r>
                      <a:endParaRPr lang="zh-TW" sz="2400"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337820" algn="r" eaLnBrk="0" hangingPunct="0">
                        <a:lnSpc>
                          <a:spcPct val="100000"/>
                        </a:lnSpc>
                        <a:spcBef>
                          <a:spcPts val="0"/>
                        </a:spcBef>
                        <a:spcAft>
                          <a:spcPts val="0"/>
                        </a:spcAft>
                      </a:pPr>
                      <a:r>
                        <a:rPr lang="en-US" sz="2400" kern="100" dirty="0">
                          <a:solidFill>
                            <a:srgbClr val="FF0000"/>
                          </a:solidFill>
                          <a:effectLst/>
                        </a:rPr>
                        <a:t>236</a:t>
                      </a:r>
                      <a:endParaRPr lang="zh-TW" sz="2400"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165034127"/>
                  </a:ext>
                </a:extLst>
              </a:tr>
            </a:tbl>
          </a:graphicData>
        </a:graphic>
      </p:graphicFrame>
    </p:spTree>
    <p:extLst>
      <p:ext uri="{BB962C8B-B14F-4D97-AF65-F5344CB8AC3E}">
        <p14:creationId xmlns:p14="http://schemas.microsoft.com/office/powerpoint/2010/main" val="40250202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共同分攤固定成本－場地費</a:t>
            </a:r>
          </a:p>
        </p:txBody>
      </p:sp>
      <p:sp>
        <p:nvSpPr>
          <p:cNvPr id="3" name="內容版面配置區 2"/>
          <p:cNvSpPr>
            <a:spLocks noGrp="1"/>
          </p:cNvSpPr>
          <p:nvPr>
            <p:ph idx="1"/>
          </p:nvPr>
        </p:nvSpPr>
        <p:spPr>
          <a:xfrm>
            <a:off x="628650" y="1246064"/>
            <a:ext cx="8515350" cy="761999"/>
          </a:xfrm>
        </p:spPr>
        <p:txBody>
          <a:bodyPr>
            <a:normAutofit lnSpcReduction="10000"/>
          </a:bodyPr>
          <a:lstStyle/>
          <a:p>
            <a:r>
              <a:rPr lang="zh-TW" altLang="en-US" dirty="0" smtClean="0"/>
              <a:t>場地維護費分攤金額</a:t>
            </a:r>
            <a:r>
              <a:rPr lang="en-US" altLang="zh-TW" dirty="0" smtClean="0"/>
              <a:t>(100</a:t>
            </a:r>
            <a:r>
              <a:rPr lang="zh-TW" altLang="en-US" dirty="0" smtClean="0"/>
              <a:t>元</a:t>
            </a:r>
            <a:r>
              <a:rPr lang="en-US" altLang="zh-TW" dirty="0" smtClean="0"/>
              <a:t>/m</a:t>
            </a:r>
            <a:r>
              <a:rPr lang="en-US" altLang="zh-TW" baseline="30000" dirty="0" smtClean="0"/>
              <a:t>2</a:t>
            </a:r>
            <a:r>
              <a:rPr lang="en-US" altLang="zh-TW" dirty="0" smtClean="0"/>
              <a:t>)</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46</a:t>
            </a:fld>
            <a:endParaRPr lang="zh-TW" altLang="en-US"/>
          </a:p>
        </p:txBody>
      </p:sp>
      <p:graphicFrame>
        <p:nvGraphicFramePr>
          <p:cNvPr id="7" name="內容版面配置區 4"/>
          <p:cNvGraphicFramePr>
            <a:graphicFrameLocks/>
          </p:cNvGraphicFramePr>
          <p:nvPr>
            <p:extLst>
              <p:ext uri="{D42A27DB-BD31-4B8C-83A1-F6EECF244321}">
                <p14:modId xmlns:p14="http://schemas.microsoft.com/office/powerpoint/2010/main" val="701951042"/>
              </p:ext>
            </p:extLst>
          </p:nvPr>
        </p:nvGraphicFramePr>
        <p:xfrm>
          <a:off x="187451" y="1916322"/>
          <a:ext cx="8769097" cy="4581962"/>
        </p:xfrm>
        <a:graphic>
          <a:graphicData uri="http://schemas.openxmlformats.org/drawingml/2006/table">
            <a:tbl>
              <a:tblPr firstRow="1" firstCol="1">
                <a:tableStyleId>{9D7B26C5-4107-4FEC-AEDC-1716B250A1EF}</a:tableStyleId>
              </a:tblPr>
              <a:tblGrid>
                <a:gridCol w="1741933">
                  <a:extLst>
                    <a:ext uri="{9D8B030D-6E8A-4147-A177-3AD203B41FA5}">
                      <a16:colId xmlns:a16="http://schemas.microsoft.com/office/drawing/2014/main" val="3787400135"/>
                    </a:ext>
                  </a:extLst>
                </a:gridCol>
                <a:gridCol w="2679192">
                  <a:extLst>
                    <a:ext uri="{9D8B030D-6E8A-4147-A177-3AD203B41FA5}">
                      <a16:colId xmlns:a16="http://schemas.microsoft.com/office/drawing/2014/main" val="617170123"/>
                    </a:ext>
                  </a:extLst>
                </a:gridCol>
                <a:gridCol w="2221992">
                  <a:extLst>
                    <a:ext uri="{9D8B030D-6E8A-4147-A177-3AD203B41FA5}">
                      <a16:colId xmlns:a16="http://schemas.microsoft.com/office/drawing/2014/main" val="4108904472"/>
                    </a:ext>
                  </a:extLst>
                </a:gridCol>
                <a:gridCol w="2125980">
                  <a:extLst>
                    <a:ext uri="{9D8B030D-6E8A-4147-A177-3AD203B41FA5}">
                      <a16:colId xmlns:a16="http://schemas.microsoft.com/office/drawing/2014/main" val="2197428751"/>
                    </a:ext>
                  </a:extLst>
                </a:gridCol>
              </a:tblGrid>
              <a:tr h="1204084">
                <a:tc>
                  <a:txBody>
                    <a:bodyPr/>
                    <a:lstStyle/>
                    <a:p>
                      <a:pPr marL="0" marR="0" algn="ctr" eaLnBrk="0" hangingPunct="0">
                        <a:lnSpc>
                          <a:spcPct val="100000"/>
                        </a:lnSpc>
                        <a:spcBef>
                          <a:spcPts val="0"/>
                        </a:spcBef>
                        <a:spcAft>
                          <a:spcPts val="1200"/>
                        </a:spcAft>
                      </a:pPr>
                      <a:r>
                        <a:rPr lang="zh-TW" sz="2800" b="1" kern="100" dirty="0">
                          <a:effectLst/>
                        </a:rPr>
                        <a:t>監理所</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zh-TW" sz="2800" b="1" kern="100" spc="-300" dirty="0">
                          <a:effectLst/>
                        </a:rPr>
                        <a:t>管轄駕訓</a:t>
                      </a:r>
                      <a:r>
                        <a:rPr lang="zh-TW" sz="2800" b="1" kern="100" spc="-300" dirty="0" smtClean="0">
                          <a:effectLst/>
                        </a:rPr>
                        <a:t>班</a:t>
                      </a:r>
                      <a:r>
                        <a:rPr lang="en-US" altLang="zh-TW" sz="2800" b="1" kern="100" spc="-300" dirty="0" smtClean="0">
                          <a:effectLst/>
                        </a:rPr>
                        <a:t/>
                      </a:r>
                      <a:br>
                        <a:rPr lang="en-US" altLang="zh-TW" sz="2800" b="1" kern="100" spc="-300" dirty="0" smtClean="0">
                          <a:effectLst/>
                        </a:rPr>
                      </a:br>
                      <a:r>
                        <a:rPr lang="zh-TW" sz="2800" b="1" kern="100" spc="-300" dirty="0" smtClean="0">
                          <a:effectLst/>
                        </a:rPr>
                        <a:t>場地</a:t>
                      </a:r>
                      <a:r>
                        <a:rPr lang="zh-TW" sz="2800" b="1" kern="100" spc="-300" dirty="0">
                          <a:effectLst/>
                        </a:rPr>
                        <a:t>維護費總和</a:t>
                      </a:r>
                      <a:r>
                        <a:rPr lang="en-US" sz="2800" b="1" kern="100" spc="-300" dirty="0">
                          <a:effectLst/>
                        </a:rPr>
                        <a:t/>
                      </a:r>
                      <a:br>
                        <a:rPr lang="en-US" sz="2800" b="1" kern="100" spc="-300" dirty="0">
                          <a:effectLst/>
                        </a:rPr>
                      </a:br>
                      <a:r>
                        <a:rPr lang="en-US" sz="2800" b="1" kern="100" spc="-300" dirty="0">
                          <a:effectLst/>
                        </a:rPr>
                        <a:t>(</a:t>
                      </a:r>
                      <a:r>
                        <a:rPr lang="zh-TW" sz="2800" b="1" kern="100" spc="-300" dirty="0">
                          <a:effectLst/>
                        </a:rPr>
                        <a:t>以</a:t>
                      </a:r>
                      <a:r>
                        <a:rPr lang="en-US" sz="2800" b="1" kern="100" spc="-300" dirty="0">
                          <a:effectLst/>
                        </a:rPr>
                        <a:t>100</a:t>
                      </a:r>
                      <a:r>
                        <a:rPr lang="zh-TW" sz="2800" b="1" kern="100" spc="-300" dirty="0">
                          <a:effectLst/>
                        </a:rPr>
                        <a:t>元</a:t>
                      </a:r>
                      <a:r>
                        <a:rPr lang="en-US" sz="2800" b="1" kern="100" spc="-300" dirty="0" smtClean="0">
                          <a:effectLst/>
                        </a:rPr>
                        <a:t>/m</a:t>
                      </a:r>
                      <a:r>
                        <a:rPr lang="en-US" sz="2800" b="1" kern="100" spc="-300" baseline="30000" dirty="0" smtClean="0">
                          <a:effectLst/>
                        </a:rPr>
                        <a:t>2</a:t>
                      </a:r>
                      <a:r>
                        <a:rPr lang="zh-TW" sz="2800" b="1" kern="100" spc="-300" dirty="0" smtClean="0">
                          <a:effectLst/>
                        </a:rPr>
                        <a:t>計算</a:t>
                      </a:r>
                      <a:r>
                        <a:rPr lang="en-US" sz="2800" b="1" kern="100" spc="-300" dirty="0">
                          <a:effectLst/>
                        </a:rPr>
                        <a:t>)</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zh-TW" sz="2800" b="1" kern="100" spc="-300" dirty="0">
                          <a:effectLst/>
                        </a:rPr>
                        <a:t>年核定</a:t>
                      </a:r>
                      <a:r>
                        <a:rPr lang="zh-TW" sz="2800" b="1" kern="100" spc="-300" dirty="0" smtClean="0">
                          <a:effectLst/>
                        </a:rPr>
                        <a:t>學員</a:t>
                      </a:r>
                      <a:r>
                        <a:rPr lang="en-US" altLang="zh-TW" sz="2800" b="1" kern="100" spc="-300" dirty="0" smtClean="0">
                          <a:effectLst/>
                        </a:rPr>
                        <a:t/>
                      </a:r>
                      <a:br>
                        <a:rPr lang="en-US" altLang="zh-TW" sz="2800" b="1" kern="100" spc="-300" dirty="0" smtClean="0">
                          <a:effectLst/>
                        </a:rPr>
                      </a:br>
                      <a:r>
                        <a:rPr lang="zh-TW" sz="2800" b="1" kern="100" spc="-300" dirty="0" smtClean="0">
                          <a:effectLst/>
                        </a:rPr>
                        <a:t>總人數</a:t>
                      </a:r>
                      <a:r>
                        <a:rPr lang="en-US" sz="2800" b="1" kern="100" spc="-300" dirty="0" smtClean="0">
                          <a:effectLst/>
                        </a:rPr>
                        <a:t>(</a:t>
                      </a:r>
                      <a:r>
                        <a:rPr lang="zh-TW" sz="2800" b="1" kern="100" spc="-300" dirty="0">
                          <a:effectLst/>
                        </a:rPr>
                        <a:t>人</a:t>
                      </a:r>
                      <a:r>
                        <a:rPr lang="en-US" sz="2800" b="1" kern="100" spc="-300" dirty="0">
                          <a:effectLst/>
                        </a:rPr>
                        <a:t>/</a:t>
                      </a:r>
                      <a:r>
                        <a:rPr lang="zh-TW" sz="2800" b="1" kern="100" spc="-300" dirty="0">
                          <a:effectLst/>
                        </a:rPr>
                        <a:t>年</a:t>
                      </a:r>
                      <a:r>
                        <a:rPr lang="en-US" sz="2800" b="1" kern="100" spc="-300" dirty="0">
                          <a:effectLst/>
                        </a:rPr>
                        <a:t>)</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zh-TW" sz="2800" b="1" kern="100" spc="-300" dirty="0" smtClean="0">
                          <a:effectLst/>
                        </a:rPr>
                        <a:t>學員</a:t>
                      </a:r>
                      <a:r>
                        <a:rPr lang="en-US" altLang="zh-TW" sz="2800" b="1" kern="100" spc="-300" dirty="0" smtClean="0">
                          <a:effectLst/>
                        </a:rPr>
                        <a:t/>
                      </a:r>
                      <a:br>
                        <a:rPr lang="en-US" altLang="zh-TW" sz="2800" b="1" kern="100" spc="-300" dirty="0" smtClean="0">
                          <a:effectLst/>
                        </a:rPr>
                      </a:br>
                      <a:r>
                        <a:rPr lang="zh-TW" sz="2800" b="1" kern="100" spc="-300" dirty="0" smtClean="0">
                          <a:effectLst/>
                        </a:rPr>
                        <a:t>分攤</a:t>
                      </a:r>
                      <a:r>
                        <a:rPr lang="zh-TW" altLang="en-US" sz="2800" b="1" kern="100" spc="-300" dirty="0" smtClean="0">
                          <a:effectLst/>
                        </a:rPr>
                        <a:t>金額</a:t>
                      </a:r>
                      <a:r>
                        <a:rPr lang="en-US" altLang="zh-TW" sz="2800" b="1" kern="100" spc="-300" dirty="0" smtClean="0">
                          <a:effectLst/>
                        </a:rPr>
                        <a:t/>
                      </a:r>
                      <a:br>
                        <a:rPr lang="en-US" altLang="zh-TW" sz="2800" b="1" kern="100" spc="-300" dirty="0" smtClean="0">
                          <a:effectLst/>
                        </a:rPr>
                      </a:br>
                      <a:r>
                        <a:rPr lang="en-US" sz="2800" b="1" kern="100" spc="-300" dirty="0" smtClean="0">
                          <a:effectLst/>
                        </a:rPr>
                        <a:t>(</a:t>
                      </a:r>
                      <a:r>
                        <a:rPr lang="zh-TW" sz="2800" b="1" kern="100" spc="-300" dirty="0">
                          <a:effectLst/>
                        </a:rPr>
                        <a:t>元</a:t>
                      </a:r>
                      <a:r>
                        <a:rPr lang="en-US" sz="2800" b="1" kern="100" spc="-300" dirty="0">
                          <a:effectLst/>
                        </a:rPr>
                        <a:t>/</a:t>
                      </a:r>
                      <a:r>
                        <a:rPr lang="zh-TW" sz="2800" b="1" kern="100" spc="-300" dirty="0">
                          <a:effectLst/>
                        </a:rPr>
                        <a:t>人</a:t>
                      </a:r>
                      <a:r>
                        <a:rPr lang="en-US" sz="2800" b="1" kern="100" spc="-300" dirty="0">
                          <a:effectLst/>
                        </a:rPr>
                        <a:t>)</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extLst>
                  <a:ext uri="{0D108BD9-81ED-4DB2-BD59-A6C34878D82A}">
                    <a16:rowId xmlns:a16="http://schemas.microsoft.com/office/drawing/2014/main" val="1759599091"/>
                  </a:ext>
                </a:extLst>
              </a:tr>
              <a:tr h="471686">
                <a:tc>
                  <a:txBody>
                    <a:bodyPr/>
                    <a:lstStyle/>
                    <a:p>
                      <a:pPr marL="0" marR="0" algn="ctr" eaLnBrk="0" hangingPunct="0">
                        <a:lnSpc>
                          <a:spcPct val="100000"/>
                        </a:lnSpc>
                        <a:spcBef>
                          <a:spcPts val="0"/>
                        </a:spcBef>
                        <a:spcAft>
                          <a:spcPts val="1200"/>
                        </a:spcAft>
                      </a:pPr>
                      <a:r>
                        <a:rPr lang="zh-TW" sz="2800" b="1" kern="100">
                          <a:effectLst/>
                        </a:rPr>
                        <a:t>臺北市區</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algn="r" fontAlgn="ctr"/>
                      <a:r>
                        <a:rPr lang="en-US" altLang="zh-TW" sz="2800" b="1" i="0" u="none" strike="noStrike" dirty="0">
                          <a:solidFill>
                            <a:srgbClr val="000000"/>
                          </a:solidFill>
                          <a:effectLst/>
                          <a:latin typeface="+mn-lt"/>
                          <a:ea typeface="新細明體" panose="02020500000000000000" pitchFamily="18" charset="-120"/>
                        </a:rPr>
                        <a:t>12,331,991</a:t>
                      </a:r>
                    </a:p>
                  </a:txBody>
                  <a:tcPr marL="7620" marR="7620" marT="7620" marB="0" anchor="ctr"/>
                </a:tc>
                <a:tc>
                  <a:txBody>
                    <a:bodyPr/>
                    <a:lstStyle/>
                    <a:p>
                      <a:pPr marL="0" marR="574040" algn="r" eaLnBrk="0" hangingPunct="0">
                        <a:lnSpc>
                          <a:spcPct val="100000"/>
                        </a:lnSpc>
                        <a:spcBef>
                          <a:spcPts val="0"/>
                        </a:spcBef>
                        <a:spcAft>
                          <a:spcPts val="1200"/>
                        </a:spcAft>
                      </a:pPr>
                      <a:r>
                        <a:rPr lang="en-US" sz="2800" b="1" kern="100" dirty="0">
                          <a:effectLst/>
                        </a:rPr>
                        <a:t>43,216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800" b="1" kern="100">
                          <a:effectLst/>
                        </a:rPr>
                        <a:t>285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extLst>
                  <a:ext uri="{0D108BD9-81ED-4DB2-BD59-A6C34878D82A}">
                    <a16:rowId xmlns:a16="http://schemas.microsoft.com/office/drawing/2014/main" val="1025437405"/>
                  </a:ext>
                </a:extLst>
              </a:tr>
              <a:tr h="471686">
                <a:tc>
                  <a:txBody>
                    <a:bodyPr/>
                    <a:lstStyle/>
                    <a:p>
                      <a:pPr marL="0" marR="0" algn="ctr" eaLnBrk="0" hangingPunct="0">
                        <a:lnSpc>
                          <a:spcPct val="100000"/>
                        </a:lnSpc>
                        <a:spcBef>
                          <a:spcPts val="0"/>
                        </a:spcBef>
                        <a:spcAft>
                          <a:spcPts val="1200"/>
                        </a:spcAft>
                      </a:pPr>
                      <a:r>
                        <a:rPr lang="zh-TW" sz="2800" b="1" kern="100" dirty="0">
                          <a:solidFill>
                            <a:srgbClr val="FF0000"/>
                          </a:solidFill>
                          <a:effectLst/>
                        </a:rPr>
                        <a:t>高雄市區</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algn="r" fontAlgn="ctr"/>
                      <a:r>
                        <a:rPr lang="en-US" altLang="zh-TW" sz="2800" b="1" i="0" u="none" strike="noStrike" dirty="0">
                          <a:solidFill>
                            <a:srgbClr val="FF0000"/>
                          </a:solidFill>
                          <a:effectLst/>
                          <a:latin typeface="+mn-lt"/>
                          <a:ea typeface="新細明體" panose="02020500000000000000" pitchFamily="18" charset="-120"/>
                        </a:rPr>
                        <a:t>9,529,657</a:t>
                      </a:r>
                    </a:p>
                  </a:txBody>
                  <a:tcPr marL="7620" marR="7620" marT="7620" marB="0" anchor="ctr"/>
                </a:tc>
                <a:tc>
                  <a:txBody>
                    <a:bodyPr/>
                    <a:lstStyle/>
                    <a:p>
                      <a:pPr marL="0" marR="574040" algn="r" eaLnBrk="0" hangingPunct="0">
                        <a:lnSpc>
                          <a:spcPct val="100000"/>
                        </a:lnSpc>
                        <a:spcBef>
                          <a:spcPts val="0"/>
                        </a:spcBef>
                        <a:spcAft>
                          <a:spcPts val="1200"/>
                        </a:spcAft>
                      </a:pPr>
                      <a:r>
                        <a:rPr lang="en-US" sz="2800" b="1" kern="100" dirty="0">
                          <a:solidFill>
                            <a:srgbClr val="FF0000"/>
                          </a:solidFill>
                          <a:effectLst/>
                        </a:rPr>
                        <a:t>36,792</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800" b="1" kern="100" dirty="0" smtClean="0">
                          <a:solidFill>
                            <a:srgbClr val="FF0000"/>
                          </a:solidFill>
                          <a:effectLst/>
                        </a:rPr>
                        <a:t>259</a:t>
                      </a:r>
                      <a:r>
                        <a:rPr lang="en-US" altLang="zh-TW" sz="2800" b="1" kern="100" dirty="0" smtClean="0">
                          <a:solidFill>
                            <a:srgbClr val="FF0000"/>
                          </a:solidFill>
                          <a:effectLst/>
                        </a:rPr>
                        <a:t>(</a:t>
                      </a:r>
                      <a:r>
                        <a:rPr lang="zh-TW" altLang="en-US" sz="2800" b="1" kern="100" dirty="0" smtClean="0">
                          <a:solidFill>
                            <a:srgbClr val="FF0000"/>
                          </a:solidFill>
                          <a:effectLst/>
                        </a:rPr>
                        <a:t>最低</a:t>
                      </a:r>
                      <a:r>
                        <a:rPr lang="en-US" altLang="zh-TW" sz="2800" b="1" kern="100" dirty="0" smtClean="0">
                          <a:solidFill>
                            <a:srgbClr val="FF0000"/>
                          </a:solidFill>
                          <a:effectLst/>
                        </a:rPr>
                        <a:t>)</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extLst>
                  <a:ext uri="{0D108BD9-81ED-4DB2-BD59-A6C34878D82A}">
                    <a16:rowId xmlns:a16="http://schemas.microsoft.com/office/drawing/2014/main" val="1186329163"/>
                  </a:ext>
                </a:extLst>
              </a:tr>
              <a:tr h="471686">
                <a:tc>
                  <a:txBody>
                    <a:bodyPr/>
                    <a:lstStyle/>
                    <a:p>
                      <a:pPr marL="0" marR="0" algn="ctr" eaLnBrk="0" hangingPunct="0">
                        <a:lnSpc>
                          <a:spcPct val="100000"/>
                        </a:lnSpc>
                        <a:spcBef>
                          <a:spcPts val="0"/>
                        </a:spcBef>
                        <a:spcAft>
                          <a:spcPts val="1200"/>
                        </a:spcAft>
                      </a:pPr>
                      <a:r>
                        <a:rPr lang="zh-TW" sz="2800" b="1" kern="100" dirty="0">
                          <a:effectLst/>
                        </a:rPr>
                        <a:t>臺北區</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algn="r" fontAlgn="ctr"/>
                      <a:r>
                        <a:rPr lang="en-US" altLang="zh-TW" sz="2800" b="1" i="0" u="none" strike="noStrike" dirty="0">
                          <a:solidFill>
                            <a:srgbClr val="000000"/>
                          </a:solidFill>
                          <a:effectLst/>
                          <a:latin typeface="+mn-lt"/>
                          <a:ea typeface="新細明體" panose="02020500000000000000" pitchFamily="18" charset="-120"/>
                        </a:rPr>
                        <a:t>53,059,992</a:t>
                      </a:r>
                    </a:p>
                  </a:txBody>
                  <a:tcPr marL="7620" marR="7620" marT="7620" marB="0" anchor="ctr"/>
                </a:tc>
                <a:tc>
                  <a:txBody>
                    <a:bodyPr/>
                    <a:lstStyle/>
                    <a:p>
                      <a:pPr marL="0" marR="574040" algn="r" eaLnBrk="0" hangingPunct="0">
                        <a:lnSpc>
                          <a:spcPct val="100000"/>
                        </a:lnSpc>
                        <a:spcBef>
                          <a:spcPts val="0"/>
                        </a:spcBef>
                        <a:spcAft>
                          <a:spcPts val="1200"/>
                        </a:spcAft>
                      </a:pPr>
                      <a:r>
                        <a:rPr lang="en-US" sz="2800" b="1" kern="100">
                          <a:effectLst/>
                        </a:rPr>
                        <a:t>140,306</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800" b="1" kern="100" dirty="0" smtClean="0">
                          <a:effectLst/>
                        </a:rPr>
                        <a:t>3</a:t>
                      </a:r>
                      <a:r>
                        <a:rPr lang="en-US" altLang="zh-TW" sz="2800" b="1" kern="100" dirty="0" smtClean="0">
                          <a:effectLst/>
                        </a:rPr>
                        <a:t>50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extLst>
                  <a:ext uri="{0D108BD9-81ED-4DB2-BD59-A6C34878D82A}">
                    <a16:rowId xmlns:a16="http://schemas.microsoft.com/office/drawing/2014/main" val="2431540025"/>
                  </a:ext>
                </a:extLst>
              </a:tr>
              <a:tr h="471686">
                <a:tc>
                  <a:txBody>
                    <a:bodyPr/>
                    <a:lstStyle/>
                    <a:p>
                      <a:pPr marL="0" marR="0" algn="ctr" eaLnBrk="0" hangingPunct="0">
                        <a:lnSpc>
                          <a:spcPct val="100000"/>
                        </a:lnSpc>
                        <a:spcBef>
                          <a:spcPts val="0"/>
                        </a:spcBef>
                        <a:spcAft>
                          <a:spcPts val="1200"/>
                        </a:spcAft>
                      </a:pPr>
                      <a:r>
                        <a:rPr lang="zh-TW" sz="2800" b="1" kern="100">
                          <a:effectLst/>
                        </a:rPr>
                        <a:t>新竹區</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algn="r" fontAlgn="ctr"/>
                      <a:r>
                        <a:rPr lang="en-US" altLang="zh-TW" sz="2800" b="1" i="0" u="none" strike="noStrike" dirty="0">
                          <a:solidFill>
                            <a:srgbClr val="000000"/>
                          </a:solidFill>
                          <a:effectLst/>
                          <a:latin typeface="+mn-lt"/>
                          <a:ea typeface="新細明體" panose="02020500000000000000" pitchFamily="18" charset="-120"/>
                        </a:rPr>
                        <a:t>50,634,176</a:t>
                      </a:r>
                    </a:p>
                  </a:txBody>
                  <a:tcPr marL="7620" marR="7620" marT="7620" marB="0" anchor="ctr"/>
                </a:tc>
                <a:tc>
                  <a:txBody>
                    <a:bodyPr/>
                    <a:lstStyle/>
                    <a:p>
                      <a:pPr marL="0" marR="574040" algn="r" eaLnBrk="0" hangingPunct="0">
                        <a:lnSpc>
                          <a:spcPct val="100000"/>
                        </a:lnSpc>
                        <a:spcBef>
                          <a:spcPts val="0"/>
                        </a:spcBef>
                        <a:spcAft>
                          <a:spcPts val="1200"/>
                        </a:spcAft>
                      </a:pPr>
                      <a:r>
                        <a:rPr lang="en-US" sz="2800" b="1" kern="100">
                          <a:effectLst/>
                        </a:rPr>
                        <a:t>154,030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800" b="1" kern="100" dirty="0" smtClean="0">
                          <a:effectLst/>
                        </a:rPr>
                        <a:t>3</a:t>
                      </a:r>
                      <a:r>
                        <a:rPr lang="en-US" altLang="zh-TW" sz="2800" b="1" kern="100" dirty="0" smtClean="0">
                          <a:effectLst/>
                        </a:rPr>
                        <a:t>41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extLst>
                  <a:ext uri="{0D108BD9-81ED-4DB2-BD59-A6C34878D82A}">
                    <a16:rowId xmlns:a16="http://schemas.microsoft.com/office/drawing/2014/main" val="1668567473"/>
                  </a:ext>
                </a:extLst>
              </a:tr>
              <a:tr h="471686">
                <a:tc>
                  <a:txBody>
                    <a:bodyPr/>
                    <a:lstStyle/>
                    <a:p>
                      <a:pPr marL="0" marR="0" algn="ctr" eaLnBrk="0" hangingPunct="0">
                        <a:lnSpc>
                          <a:spcPct val="100000"/>
                        </a:lnSpc>
                        <a:spcBef>
                          <a:spcPts val="0"/>
                        </a:spcBef>
                        <a:spcAft>
                          <a:spcPts val="1200"/>
                        </a:spcAft>
                      </a:pPr>
                      <a:r>
                        <a:rPr lang="zh-TW" sz="2800" b="1" kern="100">
                          <a:effectLst/>
                        </a:rPr>
                        <a:t>台中區</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algn="r" fontAlgn="ctr"/>
                      <a:r>
                        <a:rPr lang="en-US" altLang="zh-TW" sz="2800" b="1" i="0" u="none" strike="noStrike" dirty="0">
                          <a:solidFill>
                            <a:srgbClr val="000000"/>
                          </a:solidFill>
                          <a:effectLst/>
                          <a:latin typeface="+mn-lt"/>
                          <a:ea typeface="新細明體" panose="02020500000000000000" pitchFamily="18" charset="-120"/>
                        </a:rPr>
                        <a:t>52,914,274</a:t>
                      </a:r>
                    </a:p>
                  </a:txBody>
                  <a:tcPr marL="7620" marR="7620" marT="7620" marB="0" anchor="ctr"/>
                </a:tc>
                <a:tc>
                  <a:txBody>
                    <a:bodyPr/>
                    <a:lstStyle/>
                    <a:p>
                      <a:pPr marL="0" marR="574040" algn="r" eaLnBrk="0" hangingPunct="0">
                        <a:lnSpc>
                          <a:spcPct val="100000"/>
                        </a:lnSpc>
                        <a:spcBef>
                          <a:spcPts val="0"/>
                        </a:spcBef>
                        <a:spcAft>
                          <a:spcPts val="1200"/>
                        </a:spcAft>
                      </a:pPr>
                      <a:r>
                        <a:rPr lang="en-US" sz="2800" b="1" kern="100">
                          <a:effectLst/>
                        </a:rPr>
                        <a:t>161,768</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800" b="1" kern="100" dirty="0">
                          <a:effectLst/>
                        </a:rPr>
                        <a:t>327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extLst>
                  <a:ext uri="{0D108BD9-81ED-4DB2-BD59-A6C34878D82A}">
                    <a16:rowId xmlns:a16="http://schemas.microsoft.com/office/drawing/2014/main" val="3187235458"/>
                  </a:ext>
                </a:extLst>
              </a:tr>
              <a:tr h="471686">
                <a:tc>
                  <a:txBody>
                    <a:bodyPr/>
                    <a:lstStyle/>
                    <a:p>
                      <a:pPr marL="0" marR="0" algn="ctr" eaLnBrk="0" hangingPunct="0">
                        <a:lnSpc>
                          <a:spcPct val="100000"/>
                        </a:lnSpc>
                        <a:spcBef>
                          <a:spcPts val="0"/>
                        </a:spcBef>
                        <a:spcAft>
                          <a:spcPts val="1200"/>
                        </a:spcAft>
                      </a:pPr>
                      <a:r>
                        <a:rPr lang="zh-TW" sz="2800" b="1" kern="100">
                          <a:effectLst/>
                        </a:rPr>
                        <a:t>嘉義區</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algn="r" fontAlgn="ctr"/>
                      <a:r>
                        <a:rPr lang="en-US" altLang="zh-TW" sz="2800" b="1" i="0" u="none" strike="noStrike" dirty="0">
                          <a:solidFill>
                            <a:srgbClr val="000000"/>
                          </a:solidFill>
                          <a:effectLst/>
                          <a:latin typeface="+mn-lt"/>
                          <a:ea typeface="新細明體" panose="02020500000000000000" pitchFamily="18" charset="-120"/>
                        </a:rPr>
                        <a:t>49,211,794</a:t>
                      </a:r>
                    </a:p>
                  </a:txBody>
                  <a:tcPr marL="7620" marR="7620" marT="7620" marB="0" anchor="ctr"/>
                </a:tc>
                <a:tc>
                  <a:txBody>
                    <a:bodyPr/>
                    <a:lstStyle/>
                    <a:p>
                      <a:pPr marL="0" marR="574040" algn="r" eaLnBrk="0" hangingPunct="0">
                        <a:lnSpc>
                          <a:spcPct val="100000"/>
                        </a:lnSpc>
                        <a:spcBef>
                          <a:spcPts val="0"/>
                        </a:spcBef>
                        <a:spcAft>
                          <a:spcPts val="1200"/>
                        </a:spcAft>
                      </a:pPr>
                      <a:r>
                        <a:rPr lang="en-US" sz="2800" b="1" kern="100">
                          <a:effectLst/>
                        </a:rPr>
                        <a:t>129,210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800" b="1" kern="100" dirty="0">
                          <a:effectLst/>
                        </a:rPr>
                        <a:t>381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extLst>
                  <a:ext uri="{0D108BD9-81ED-4DB2-BD59-A6C34878D82A}">
                    <a16:rowId xmlns:a16="http://schemas.microsoft.com/office/drawing/2014/main" val="4027474405"/>
                  </a:ext>
                </a:extLst>
              </a:tr>
              <a:tr h="471686">
                <a:tc>
                  <a:txBody>
                    <a:bodyPr/>
                    <a:lstStyle/>
                    <a:p>
                      <a:pPr marL="0" marR="0" algn="ctr" eaLnBrk="0" hangingPunct="0">
                        <a:lnSpc>
                          <a:spcPct val="100000"/>
                        </a:lnSpc>
                        <a:spcBef>
                          <a:spcPts val="0"/>
                        </a:spcBef>
                        <a:spcAft>
                          <a:spcPts val="1200"/>
                        </a:spcAft>
                      </a:pPr>
                      <a:r>
                        <a:rPr lang="zh-TW" sz="2800" b="1" kern="100" dirty="0">
                          <a:solidFill>
                            <a:srgbClr val="FF0000"/>
                          </a:solidFill>
                          <a:effectLst/>
                        </a:rPr>
                        <a:t>高雄區</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algn="r" fontAlgn="ctr"/>
                      <a:r>
                        <a:rPr lang="en-US" altLang="zh-TW" sz="2800" b="1" i="0" u="none" strike="noStrike" dirty="0">
                          <a:solidFill>
                            <a:srgbClr val="FF0000"/>
                          </a:solidFill>
                          <a:effectLst/>
                          <a:latin typeface="+mn-lt"/>
                          <a:ea typeface="新細明體" panose="02020500000000000000" pitchFamily="18" charset="-120"/>
                        </a:rPr>
                        <a:t>39,188,212</a:t>
                      </a:r>
                    </a:p>
                  </a:txBody>
                  <a:tcPr marL="7620" marR="7620" marT="7620" marB="0" anchor="ctr"/>
                </a:tc>
                <a:tc>
                  <a:txBody>
                    <a:bodyPr/>
                    <a:lstStyle/>
                    <a:p>
                      <a:pPr marL="0" marR="574040" algn="r" eaLnBrk="0" hangingPunct="0">
                        <a:lnSpc>
                          <a:spcPct val="100000"/>
                        </a:lnSpc>
                        <a:spcBef>
                          <a:spcPts val="0"/>
                        </a:spcBef>
                        <a:spcAft>
                          <a:spcPts val="1200"/>
                        </a:spcAft>
                      </a:pPr>
                      <a:r>
                        <a:rPr lang="en-US" sz="2800" b="1" kern="100" dirty="0">
                          <a:solidFill>
                            <a:srgbClr val="FF0000"/>
                          </a:solidFill>
                          <a:effectLst/>
                        </a:rPr>
                        <a:t>86,286</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tc>
                  <a:txBody>
                    <a:bodyPr/>
                    <a:lstStyle/>
                    <a:p>
                      <a:pPr marL="0" marR="0" algn="ctr" eaLnBrk="0" hangingPunct="0">
                        <a:lnSpc>
                          <a:spcPct val="100000"/>
                        </a:lnSpc>
                        <a:spcBef>
                          <a:spcPts val="0"/>
                        </a:spcBef>
                        <a:spcAft>
                          <a:spcPts val="1200"/>
                        </a:spcAft>
                      </a:pPr>
                      <a:r>
                        <a:rPr lang="en-US" sz="2800" b="1" kern="100" dirty="0" smtClean="0">
                          <a:solidFill>
                            <a:srgbClr val="FF0000"/>
                          </a:solidFill>
                          <a:effectLst/>
                        </a:rPr>
                        <a:t>4</a:t>
                      </a:r>
                      <a:r>
                        <a:rPr lang="en-US" altLang="zh-TW" sz="2800" b="1" kern="100" dirty="0" smtClean="0">
                          <a:solidFill>
                            <a:srgbClr val="FF0000"/>
                          </a:solidFill>
                          <a:effectLst/>
                        </a:rPr>
                        <a:t>70(</a:t>
                      </a:r>
                      <a:r>
                        <a:rPr lang="zh-TW" altLang="en-US" sz="2800" b="1" kern="100" dirty="0" smtClean="0">
                          <a:solidFill>
                            <a:srgbClr val="FF0000"/>
                          </a:solidFill>
                          <a:effectLst/>
                        </a:rPr>
                        <a:t>最高</a:t>
                      </a:r>
                      <a:r>
                        <a:rPr lang="en-US" altLang="zh-TW" sz="2800" b="1" kern="100" dirty="0" smtClean="0">
                          <a:solidFill>
                            <a:srgbClr val="FF0000"/>
                          </a:solidFill>
                          <a:effectLst/>
                        </a:rPr>
                        <a:t>)</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3865" marR="63865" marT="0" marB="0" anchor="ctr"/>
                </a:tc>
                <a:extLst>
                  <a:ext uri="{0D108BD9-81ED-4DB2-BD59-A6C34878D82A}">
                    <a16:rowId xmlns:a16="http://schemas.microsoft.com/office/drawing/2014/main" val="3699925203"/>
                  </a:ext>
                </a:extLst>
              </a:tr>
            </a:tbl>
          </a:graphicData>
        </a:graphic>
      </p:graphicFrame>
    </p:spTree>
    <p:extLst>
      <p:ext uri="{BB962C8B-B14F-4D97-AF65-F5344CB8AC3E}">
        <p14:creationId xmlns:p14="http://schemas.microsoft.com/office/powerpoint/2010/main" val="26532620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共同分攤固定成本</a:t>
            </a:r>
            <a:r>
              <a:rPr lang="zh-TW" altLang="en-US" dirty="0" smtClean="0"/>
              <a:t>－人</a:t>
            </a:r>
            <a:r>
              <a:rPr lang="zh-TW" altLang="en-US" dirty="0"/>
              <a:t>事費</a:t>
            </a:r>
          </a:p>
        </p:txBody>
      </p:sp>
      <p:sp>
        <p:nvSpPr>
          <p:cNvPr id="3" name="內容版面配置區 2"/>
          <p:cNvSpPr>
            <a:spLocks noGrp="1"/>
          </p:cNvSpPr>
          <p:nvPr>
            <p:ph idx="1"/>
          </p:nvPr>
        </p:nvSpPr>
        <p:spPr>
          <a:xfrm>
            <a:off x="628650" y="1473201"/>
            <a:ext cx="8515350" cy="5028700"/>
          </a:xfrm>
        </p:spPr>
        <p:txBody>
          <a:bodyPr>
            <a:normAutofit fontScale="92500" lnSpcReduction="10000"/>
          </a:bodyPr>
          <a:lstStyle/>
          <a:p>
            <a:pPr>
              <a:lnSpc>
                <a:spcPct val="110000"/>
              </a:lnSpc>
            </a:pPr>
            <a:r>
              <a:rPr lang="zh-TW" altLang="en-US" sz="4000" dirty="0" smtClean="0"/>
              <a:t>薪資成本</a:t>
            </a:r>
            <a:endParaRPr lang="en-US" altLang="zh-TW" sz="4000" dirty="0" smtClean="0"/>
          </a:p>
          <a:p>
            <a:pPr lvl="1">
              <a:lnSpc>
                <a:spcPct val="110000"/>
              </a:lnSpc>
            </a:pPr>
            <a:r>
              <a:rPr lang="zh-TW" altLang="en-US" sz="3600" dirty="0" smtClean="0"/>
              <a:t>每年</a:t>
            </a:r>
            <a:r>
              <a:rPr lang="en-US" altLang="zh-TW" sz="3600" dirty="0" smtClean="0"/>
              <a:t>12</a:t>
            </a:r>
            <a:r>
              <a:rPr lang="zh-TW" altLang="en-US" sz="3600" dirty="0" smtClean="0"/>
              <a:t>個月薪資</a:t>
            </a:r>
            <a:endParaRPr lang="en-US" altLang="zh-TW" sz="3600" dirty="0" smtClean="0"/>
          </a:p>
          <a:p>
            <a:pPr lvl="1">
              <a:lnSpc>
                <a:spcPct val="110000"/>
              </a:lnSpc>
            </a:pPr>
            <a:r>
              <a:rPr lang="zh-TW" altLang="en-US" sz="3600" dirty="0" smtClean="0"/>
              <a:t>獎金福利費</a:t>
            </a:r>
            <a:r>
              <a:rPr lang="en-US" altLang="zh-TW" sz="3600" dirty="0" smtClean="0"/>
              <a:t>2.5</a:t>
            </a:r>
            <a:r>
              <a:rPr lang="zh-TW" altLang="en-US" sz="3600" dirty="0" smtClean="0"/>
              <a:t>個月薪資</a:t>
            </a:r>
            <a:endParaRPr lang="en-US" altLang="zh-TW" sz="3600" dirty="0" smtClean="0"/>
          </a:p>
          <a:p>
            <a:pPr lvl="1">
              <a:lnSpc>
                <a:spcPct val="110000"/>
              </a:lnSpc>
            </a:pPr>
            <a:r>
              <a:rPr lang="zh-TW" altLang="en-US" sz="3600" dirty="0" smtClean="0"/>
              <a:t>勞保、健保雇主負擔、退休金提繳</a:t>
            </a:r>
            <a:endParaRPr lang="en-US" altLang="zh-TW" sz="3600" dirty="0" smtClean="0"/>
          </a:p>
          <a:p>
            <a:pPr>
              <a:lnSpc>
                <a:spcPct val="110000"/>
              </a:lnSpc>
            </a:pPr>
            <a:r>
              <a:rPr lang="zh-TW" altLang="en-US" sz="4000" dirty="0" smtClean="0"/>
              <a:t>員額數</a:t>
            </a:r>
            <a:endParaRPr lang="en-US" altLang="zh-TW" sz="4000" dirty="0" smtClean="0"/>
          </a:p>
          <a:p>
            <a:pPr lvl="1">
              <a:lnSpc>
                <a:spcPct val="110000"/>
              </a:lnSpc>
            </a:pPr>
            <a:r>
              <a:rPr lang="zh-TW" altLang="en-US" sz="3600" dirty="0" smtClean="0"/>
              <a:t>班主任</a:t>
            </a:r>
            <a:r>
              <a:rPr lang="en-US" altLang="zh-TW" sz="3600" dirty="0" smtClean="0"/>
              <a:t>1</a:t>
            </a:r>
            <a:r>
              <a:rPr lang="zh-TW" altLang="en-US" sz="3600" dirty="0" smtClean="0"/>
              <a:t>人、基礎行政人員</a:t>
            </a:r>
            <a:r>
              <a:rPr lang="en-US" altLang="zh-TW" sz="3600" dirty="0" smtClean="0"/>
              <a:t>2</a:t>
            </a:r>
            <a:r>
              <a:rPr lang="zh-TW" altLang="en-US" sz="3600" dirty="0" smtClean="0"/>
              <a:t>人</a:t>
            </a:r>
            <a:r>
              <a:rPr lang="en-US" altLang="zh-TW" sz="3600" dirty="0" smtClean="0"/>
              <a:t>(</a:t>
            </a:r>
            <a:r>
              <a:rPr lang="zh-TW" altLang="en-US" sz="3600" dirty="0" smtClean="0"/>
              <a:t>基本</a:t>
            </a:r>
            <a:r>
              <a:rPr lang="en-US" altLang="zh-TW" sz="3600" dirty="0" smtClean="0"/>
              <a:t>3</a:t>
            </a:r>
            <a:r>
              <a:rPr lang="zh-TW" altLang="en-US" sz="3600" dirty="0" smtClean="0"/>
              <a:t>人</a:t>
            </a:r>
            <a:r>
              <a:rPr lang="en-US" altLang="zh-TW" sz="3600" dirty="0" smtClean="0"/>
              <a:t>)</a:t>
            </a:r>
          </a:p>
          <a:p>
            <a:pPr lvl="1">
              <a:lnSpc>
                <a:spcPct val="110000"/>
              </a:lnSpc>
            </a:pPr>
            <a:r>
              <a:rPr lang="zh-TW" altLang="en-US" sz="3600" dirty="0" smtClean="0"/>
              <a:t>每期核定招生學員每</a:t>
            </a:r>
            <a:r>
              <a:rPr lang="en-US" altLang="zh-TW" sz="3600" dirty="0" smtClean="0"/>
              <a:t>150</a:t>
            </a:r>
            <a:r>
              <a:rPr lang="zh-TW" altLang="en-US" sz="3600" dirty="0" smtClean="0"/>
              <a:t>人增額行政人員</a:t>
            </a:r>
            <a:r>
              <a:rPr lang="en-US" altLang="zh-TW" sz="3600" dirty="0" smtClean="0"/>
              <a:t>1</a:t>
            </a:r>
            <a:r>
              <a:rPr lang="zh-TW" altLang="en-US" sz="3600" dirty="0" smtClean="0"/>
              <a:t>人</a:t>
            </a:r>
            <a:r>
              <a:rPr lang="en-US" altLang="zh-TW" sz="3600" dirty="0" smtClean="0"/>
              <a:t>(</a:t>
            </a:r>
            <a:r>
              <a:rPr lang="zh-TW" altLang="en-US" sz="3600" dirty="0" smtClean="0"/>
              <a:t>分級</a:t>
            </a:r>
            <a:r>
              <a:rPr lang="en-US" altLang="zh-TW" sz="3600" dirty="0" smtClean="0"/>
              <a:t>)</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47</a:t>
            </a:fld>
            <a:endParaRPr lang="zh-TW" altLang="en-US"/>
          </a:p>
        </p:txBody>
      </p:sp>
    </p:spTree>
    <p:extLst>
      <p:ext uri="{BB962C8B-B14F-4D97-AF65-F5344CB8AC3E}">
        <p14:creationId xmlns:p14="http://schemas.microsoft.com/office/powerpoint/2010/main" val="396851456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共同分攤固定成本－人事費</a:t>
            </a:r>
          </a:p>
        </p:txBody>
      </p:sp>
      <p:sp>
        <p:nvSpPr>
          <p:cNvPr id="3" name="內容版面配置區 2"/>
          <p:cNvSpPr>
            <a:spLocks noGrp="1"/>
          </p:cNvSpPr>
          <p:nvPr>
            <p:ph idx="1"/>
          </p:nvPr>
        </p:nvSpPr>
        <p:spPr>
          <a:xfrm>
            <a:off x="628650" y="1138519"/>
            <a:ext cx="8515350" cy="850899"/>
          </a:xfrm>
        </p:spPr>
        <p:txBody>
          <a:bodyPr/>
          <a:lstStyle/>
          <a:p>
            <a:r>
              <a:rPr lang="zh-TW" altLang="en-US" dirty="0" smtClean="0"/>
              <a:t>全國駕訓班每期核定招生學員數</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48</a:t>
            </a:fld>
            <a:endParaRPr lang="zh-TW" altLang="en-US"/>
          </a:p>
        </p:txBody>
      </p:sp>
      <p:graphicFrame>
        <p:nvGraphicFramePr>
          <p:cNvPr id="9" name="圖表 8"/>
          <p:cNvGraphicFramePr/>
          <p:nvPr>
            <p:extLst>
              <p:ext uri="{D42A27DB-BD31-4B8C-83A1-F6EECF244321}">
                <p14:modId xmlns:p14="http://schemas.microsoft.com/office/powerpoint/2010/main" val="1474152286"/>
              </p:ext>
            </p:extLst>
          </p:nvPr>
        </p:nvGraphicFramePr>
        <p:xfrm>
          <a:off x="628650" y="1989417"/>
          <a:ext cx="7886700" cy="4512483"/>
        </p:xfrm>
        <a:graphic>
          <a:graphicData uri="http://schemas.openxmlformats.org/drawingml/2006/chart">
            <c:chart xmlns:c="http://schemas.openxmlformats.org/drawingml/2006/chart" xmlns:r="http://schemas.openxmlformats.org/officeDocument/2006/relationships" r:id="rId2"/>
          </a:graphicData>
        </a:graphic>
      </p:graphicFrame>
      <p:sp>
        <p:nvSpPr>
          <p:cNvPr id="11" name="文字方塊 10"/>
          <p:cNvSpPr txBox="1"/>
          <p:nvPr/>
        </p:nvSpPr>
        <p:spPr>
          <a:xfrm>
            <a:off x="3183890" y="2859139"/>
            <a:ext cx="761747" cy="369332"/>
          </a:xfrm>
          <a:prstGeom prst="rect">
            <a:avLst/>
          </a:prstGeom>
          <a:noFill/>
        </p:spPr>
        <p:txBody>
          <a:bodyPr wrap="none" rtlCol="0">
            <a:spAutoFit/>
          </a:bodyPr>
          <a:lstStyle/>
          <a:p>
            <a:r>
              <a:rPr lang="zh-TW" altLang="en-US" b="1" dirty="0" smtClean="0">
                <a:solidFill>
                  <a:srgbClr val="0070C0"/>
                </a:solidFill>
              </a:rPr>
              <a:t>第</a:t>
            </a:r>
            <a:r>
              <a:rPr lang="en-US" altLang="zh-TW" b="1" dirty="0" smtClean="0">
                <a:solidFill>
                  <a:srgbClr val="0070C0"/>
                </a:solidFill>
              </a:rPr>
              <a:t>2</a:t>
            </a:r>
            <a:r>
              <a:rPr lang="zh-TW" altLang="en-US" b="1" dirty="0" smtClean="0">
                <a:solidFill>
                  <a:srgbClr val="0070C0"/>
                </a:solidFill>
              </a:rPr>
              <a:t>級</a:t>
            </a:r>
            <a:endParaRPr lang="zh-TW" altLang="en-US" b="1" dirty="0">
              <a:solidFill>
                <a:srgbClr val="0070C0"/>
              </a:solidFill>
            </a:endParaRPr>
          </a:p>
        </p:txBody>
      </p:sp>
      <p:sp>
        <p:nvSpPr>
          <p:cNvPr id="12" name="文字方塊 11"/>
          <p:cNvSpPr txBox="1"/>
          <p:nvPr/>
        </p:nvSpPr>
        <p:spPr>
          <a:xfrm>
            <a:off x="4761230" y="2828361"/>
            <a:ext cx="825867" cy="400110"/>
          </a:xfrm>
          <a:prstGeom prst="rect">
            <a:avLst/>
          </a:prstGeom>
          <a:noFill/>
        </p:spPr>
        <p:txBody>
          <a:bodyPr wrap="none" rtlCol="0">
            <a:spAutoFit/>
          </a:bodyPr>
          <a:lstStyle/>
          <a:p>
            <a:r>
              <a:rPr lang="zh-TW" altLang="en-US" sz="2000" b="1" dirty="0" smtClean="0">
                <a:solidFill>
                  <a:srgbClr val="002060"/>
                </a:solidFill>
              </a:rPr>
              <a:t>第</a:t>
            </a:r>
            <a:r>
              <a:rPr lang="en-US" altLang="zh-TW" sz="2000" b="1" dirty="0">
                <a:solidFill>
                  <a:srgbClr val="002060"/>
                </a:solidFill>
              </a:rPr>
              <a:t>3</a:t>
            </a:r>
            <a:r>
              <a:rPr lang="zh-TW" altLang="en-US" sz="2000" b="1" dirty="0" smtClean="0">
                <a:solidFill>
                  <a:srgbClr val="002060"/>
                </a:solidFill>
              </a:rPr>
              <a:t>級</a:t>
            </a:r>
            <a:endParaRPr lang="zh-TW" altLang="en-US" sz="2000" b="1" dirty="0">
              <a:solidFill>
                <a:srgbClr val="002060"/>
              </a:solidFill>
            </a:endParaRPr>
          </a:p>
        </p:txBody>
      </p:sp>
      <p:sp>
        <p:nvSpPr>
          <p:cNvPr id="10" name="文字方塊 9"/>
          <p:cNvSpPr txBox="1"/>
          <p:nvPr/>
        </p:nvSpPr>
        <p:spPr>
          <a:xfrm>
            <a:off x="5587097" y="1858865"/>
            <a:ext cx="3570208" cy="2308324"/>
          </a:xfrm>
          <a:prstGeom prst="rect">
            <a:avLst/>
          </a:prstGeom>
          <a:noFill/>
        </p:spPr>
        <p:txBody>
          <a:bodyPr wrap="none" rtlCol="0">
            <a:spAutoFit/>
          </a:bodyPr>
          <a:lstStyle/>
          <a:p>
            <a:r>
              <a:rPr lang="zh-TW" altLang="en-US" sz="2400" b="1" dirty="0" smtClean="0">
                <a:solidFill>
                  <a:srgbClr val="FF0000"/>
                </a:solidFill>
              </a:rPr>
              <a:t>全國駕訓班</a:t>
            </a:r>
            <a:r>
              <a:rPr lang="en-US" altLang="zh-TW" sz="2400" b="1" dirty="0" smtClean="0">
                <a:solidFill>
                  <a:srgbClr val="FF0000"/>
                </a:solidFill>
              </a:rPr>
              <a:t/>
            </a:r>
            <a:br>
              <a:rPr lang="en-US" altLang="zh-TW" sz="2400" b="1" dirty="0" smtClean="0">
                <a:solidFill>
                  <a:srgbClr val="FF0000"/>
                </a:solidFill>
              </a:rPr>
            </a:br>
            <a:r>
              <a:rPr lang="zh-TW" altLang="en-US" sz="2400" b="1" dirty="0" smtClean="0">
                <a:solidFill>
                  <a:srgbClr val="FF0000"/>
                </a:solidFill>
              </a:rPr>
              <a:t>每期平均核定招生人數：</a:t>
            </a:r>
            <a:r>
              <a:rPr lang="en-US" altLang="zh-TW" sz="2400" b="1" dirty="0" smtClean="0">
                <a:solidFill>
                  <a:srgbClr val="FF0000"/>
                </a:solidFill>
              </a:rPr>
              <a:t/>
            </a:r>
            <a:br>
              <a:rPr lang="en-US" altLang="zh-TW" sz="2400" b="1" dirty="0" smtClean="0">
                <a:solidFill>
                  <a:srgbClr val="FF0000"/>
                </a:solidFill>
              </a:rPr>
            </a:br>
            <a:r>
              <a:rPr lang="en-US" altLang="zh-TW" sz="2400" b="1" dirty="0" smtClean="0">
                <a:solidFill>
                  <a:srgbClr val="FF0000"/>
                </a:solidFill>
              </a:rPr>
              <a:t>313±17</a:t>
            </a:r>
            <a:r>
              <a:rPr lang="zh-TW" altLang="en-US" sz="2400" b="1" dirty="0" smtClean="0">
                <a:solidFill>
                  <a:srgbClr val="FF0000"/>
                </a:solidFill>
              </a:rPr>
              <a:t>人</a:t>
            </a:r>
            <a:r>
              <a:rPr lang="en-US" altLang="zh-TW" sz="2400" b="1" dirty="0" smtClean="0">
                <a:solidFill>
                  <a:srgbClr val="FF0000"/>
                </a:solidFill>
              </a:rPr>
              <a:t>(95%)</a:t>
            </a:r>
          </a:p>
          <a:p>
            <a:r>
              <a:rPr lang="en-US" altLang="zh-TW" sz="2400" b="1" dirty="0" smtClean="0">
                <a:solidFill>
                  <a:srgbClr val="FF0000"/>
                </a:solidFill>
              </a:rPr>
              <a:t>296</a:t>
            </a:r>
            <a:r>
              <a:rPr lang="zh-TW" altLang="en-US" sz="2400" b="1" dirty="0" smtClean="0">
                <a:solidFill>
                  <a:srgbClr val="FF0000"/>
                </a:solidFill>
              </a:rPr>
              <a:t>至</a:t>
            </a:r>
            <a:r>
              <a:rPr lang="en-US" altLang="zh-TW" sz="2400" b="1" dirty="0" smtClean="0">
                <a:solidFill>
                  <a:srgbClr val="FF0000"/>
                </a:solidFill>
              </a:rPr>
              <a:t>330</a:t>
            </a:r>
            <a:r>
              <a:rPr lang="zh-TW" altLang="en-US" sz="2400" b="1" dirty="0" smtClean="0">
                <a:solidFill>
                  <a:srgbClr val="FF0000"/>
                </a:solidFill>
              </a:rPr>
              <a:t>人</a:t>
            </a:r>
            <a:endParaRPr lang="en-US" altLang="zh-TW" sz="2400" b="1" dirty="0" smtClean="0">
              <a:solidFill>
                <a:srgbClr val="FF0000"/>
              </a:solidFill>
            </a:endParaRPr>
          </a:p>
          <a:p>
            <a:r>
              <a:rPr lang="zh-TW" altLang="en-US" sz="2400" b="1" dirty="0" smtClean="0">
                <a:solidFill>
                  <a:srgbClr val="FF0000"/>
                </a:solidFill>
              </a:rPr>
              <a:t>每年平均核定招生人數：</a:t>
            </a:r>
            <a:endParaRPr lang="en-US" altLang="zh-TW" sz="2400" b="1" dirty="0" smtClean="0">
              <a:solidFill>
                <a:srgbClr val="FF0000"/>
              </a:solidFill>
            </a:endParaRPr>
          </a:p>
          <a:p>
            <a:r>
              <a:rPr lang="en-US" altLang="zh-TW" sz="2400" b="1" dirty="0" smtClean="0">
                <a:solidFill>
                  <a:srgbClr val="FF0000"/>
                </a:solidFill>
              </a:rPr>
              <a:t>3,087</a:t>
            </a:r>
            <a:r>
              <a:rPr lang="zh-TW" altLang="en-US" sz="2400" b="1" dirty="0" smtClean="0">
                <a:solidFill>
                  <a:srgbClr val="FF0000"/>
                </a:solidFill>
              </a:rPr>
              <a:t>至</a:t>
            </a:r>
            <a:r>
              <a:rPr lang="en-US" altLang="zh-TW" sz="2400" b="1" dirty="0" smtClean="0">
                <a:solidFill>
                  <a:srgbClr val="FF0000"/>
                </a:solidFill>
              </a:rPr>
              <a:t>3,441</a:t>
            </a:r>
            <a:r>
              <a:rPr lang="zh-TW" altLang="en-US" sz="2400" b="1" dirty="0" smtClean="0">
                <a:solidFill>
                  <a:srgbClr val="FF0000"/>
                </a:solidFill>
              </a:rPr>
              <a:t>人</a:t>
            </a:r>
            <a:endParaRPr lang="zh-TW" altLang="en-US" sz="2400" b="1" dirty="0">
              <a:solidFill>
                <a:srgbClr val="FF0000"/>
              </a:solidFill>
            </a:endParaRPr>
          </a:p>
        </p:txBody>
      </p:sp>
    </p:spTree>
    <p:extLst>
      <p:ext uri="{BB962C8B-B14F-4D97-AF65-F5344CB8AC3E}">
        <p14:creationId xmlns:p14="http://schemas.microsoft.com/office/powerpoint/2010/main" val="7298438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共同分攤固定成本－人事費</a:t>
            </a:r>
          </a:p>
        </p:txBody>
      </p:sp>
      <p:sp>
        <p:nvSpPr>
          <p:cNvPr id="3" name="內容版面配置區 2"/>
          <p:cNvSpPr>
            <a:spLocks noGrp="1"/>
          </p:cNvSpPr>
          <p:nvPr>
            <p:ph idx="1"/>
          </p:nvPr>
        </p:nvSpPr>
        <p:spPr>
          <a:xfrm>
            <a:off x="628650" y="1184839"/>
            <a:ext cx="8515350" cy="787399"/>
          </a:xfrm>
        </p:spPr>
        <p:txBody>
          <a:bodyPr/>
          <a:lstStyle/>
          <a:p>
            <a:r>
              <a:rPr lang="zh-TW" altLang="en-US" dirty="0" smtClean="0"/>
              <a:t>人事員額數分析</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49</a:t>
            </a:fld>
            <a:endParaRPr lang="zh-TW" altLang="en-US"/>
          </a:p>
        </p:txBody>
      </p:sp>
      <p:graphicFrame>
        <p:nvGraphicFramePr>
          <p:cNvPr id="7" name="內容版面配置區 11"/>
          <p:cNvGraphicFramePr>
            <a:graphicFrameLocks/>
          </p:cNvGraphicFramePr>
          <p:nvPr>
            <p:extLst>
              <p:ext uri="{D42A27DB-BD31-4B8C-83A1-F6EECF244321}">
                <p14:modId xmlns:p14="http://schemas.microsoft.com/office/powerpoint/2010/main" val="4256128937"/>
              </p:ext>
            </p:extLst>
          </p:nvPr>
        </p:nvGraphicFramePr>
        <p:xfrm>
          <a:off x="0" y="1972238"/>
          <a:ext cx="9144000" cy="24911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2029188796"/>
              </p:ext>
            </p:extLst>
          </p:nvPr>
        </p:nvGraphicFramePr>
        <p:xfrm>
          <a:off x="0" y="4463398"/>
          <a:ext cx="9143997" cy="2038503"/>
        </p:xfrm>
        <a:graphic>
          <a:graphicData uri="http://schemas.openxmlformats.org/drawingml/2006/table">
            <a:tbl>
              <a:tblPr firstRow="1" firstCol="1">
                <a:tableStyleId>{9D7B26C5-4107-4FEC-AEDC-1716B250A1EF}</a:tableStyleId>
              </a:tblPr>
              <a:tblGrid>
                <a:gridCol w="3273552">
                  <a:extLst>
                    <a:ext uri="{9D8B030D-6E8A-4147-A177-3AD203B41FA5}">
                      <a16:colId xmlns:a16="http://schemas.microsoft.com/office/drawing/2014/main" val="1800989595"/>
                    </a:ext>
                  </a:extLst>
                </a:gridCol>
                <a:gridCol w="1064361">
                  <a:extLst>
                    <a:ext uri="{9D8B030D-6E8A-4147-A177-3AD203B41FA5}">
                      <a16:colId xmlns:a16="http://schemas.microsoft.com/office/drawing/2014/main" val="1862859921"/>
                    </a:ext>
                  </a:extLst>
                </a:gridCol>
                <a:gridCol w="1201521">
                  <a:extLst>
                    <a:ext uri="{9D8B030D-6E8A-4147-A177-3AD203B41FA5}">
                      <a16:colId xmlns:a16="http://schemas.microsoft.com/office/drawing/2014/main" val="2845179224"/>
                    </a:ext>
                  </a:extLst>
                </a:gridCol>
                <a:gridCol w="1201521">
                  <a:extLst>
                    <a:ext uri="{9D8B030D-6E8A-4147-A177-3AD203B41FA5}">
                      <a16:colId xmlns:a16="http://schemas.microsoft.com/office/drawing/2014/main" val="58797102"/>
                    </a:ext>
                  </a:extLst>
                </a:gridCol>
                <a:gridCol w="1201521">
                  <a:extLst>
                    <a:ext uri="{9D8B030D-6E8A-4147-A177-3AD203B41FA5}">
                      <a16:colId xmlns:a16="http://schemas.microsoft.com/office/drawing/2014/main" val="810949079"/>
                    </a:ext>
                  </a:extLst>
                </a:gridCol>
                <a:gridCol w="1201521">
                  <a:extLst>
                    <a:ext uri="{9D8B030D-6E8A-4147-A177-3AD203B41FA5}">
                      <a16:colId xmlns:a16="http://schemas.microsoft.com/office/drawing/2014/main" val="710310422"/>
                    </a:ext>
                  </a:extLst>
                </a:gridCol>
              </a:tblGrid>
              <a:tr h="435661">
                <a:tc>
                  <a:txBody>
                    <a:bodyPr/>
                    <a:lstStyle/>
                    <a:p>
                      <a:pPr marL="0" marR="0" algn="ctr" defTabSz="914400" rtl="0" eaLnBrk="0" latinLnBrk="0" hangingPunct="0">
                        <a:lnSpc>
                          <a:spcPct val="100000"/>
                        </a:lnSpc>
                        <a:spcBef>
                          <a:spcPts val="0"/>
                        </a:spcBef>
                        <a:spcAft>
                          <a:spcPts val="0"/>
                        </a:spcAft>
                      </a:pPr>
                      <a:r>
                        <a:rPr lang="zh-TW" sz="2400" b="1" kern="100" dirty="0">
                          <a:solidFill>
                            <a:schemeClr val="tx1"/>
                          </a:solidFill>
                          <a:effectLst/>
                          <a:latin typeface="+mn-lt"/>
                          <a:ea typeface="+mn-ea"/>
                          <a:cs typeface="+mn-cs"/>
                        </a:rPr>
                        <a:t>級別</a:t>
                      </a: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zh-TW" sz="2400" b="1" kern="100" dirty="0">
                          <a:solidFill>
                            <a:schemeClr val="tx1"/>
                          </a:solidFill>
                          <a:effectLst/>
                          <a:latin typeface="+mn-lt"/>
                          <a:ea typeface="+mn-ea"/>
                          <a:cs typeface="+mn-cs"/>
                        </a:rPr>
                        <a:t>第</a:t>
                      </a:r>
                      <a:r>
                        <a:rPr lang="en-US" sz="2400" b="1" kern="100" dirty="0">
                          <a:solidFill>
                            <a:schemeClr val="tx1"/>
                          </a:solidFill>
                          <a:effectLst/>
                          <a:latin typeface="+mn-lt"/>
                          <a:ea typeface="+mn-ea"/>
                          <a:cs typeface="+mn-cs"/>
                        </a:rPr>
                        <a:t>1</a:t>
                      </a:r>
                      <a:r>
                        <a:rPr lang="zh-TW" sz="2400" b="1" kern="100" dirty="0">
                          <a:solidFill>
                            <a:schemeClr val="tx1"/>
                          </a:solidFill>
                          <a:effectLst/>
                          <a:latin typeface="+mn-lt"/>
                          <a:ea typeface="+mn-ea"/>
                          <a:cs typeface="+mn-cs"/>
                        </a:rPr>
                        <a:t>級</a:t>
                      </a: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zh-TW" sz="2400" b="1" kern="100" dirty="0">
                          <a:solidFill>
                            <a:srgbClr val="FF0000"/>
                          </a:solidFill>
                          <a:effectLst/>
                          <a:latin typeface="+mn-lt"/>
                          <a:ea typeface="+mn-ea"/>
                          <a:cs typeface="+mn-cs"/>
                        </a:rPr>
                        <a:t>第</a:t>
                      </a:r>
                      <a:r>
                        <a:rPr lang="en-US" sz="2400" b="1" kern="100" dirty="0">
                          <a:solidFill>
                            <a:srgbClr val="FF0000"/>
                          </a:solidFill>
                          <a:effectLst/>
                          <a:latin typeface="+mn-lt"/>
                          <a:ea typeface="+mn-ea"/>
                          <a:cs typeface="+mn-cs"/>
                        </a:rPr>
                        <a:t>2</a:t>
                      </a:r>
                      <a:r>
                        <a:rPr lang="zh-TW" sz="2400" b="1" kern="100" dirty="0">
                          <a:solidFill>
                            <a:srgbClr val="FF0000"/>
                          </a:solidFill>
                          <a:effectLst/>
                          <a:latin typeface="+mn-lt"/>
                          <a:ea typeface="+mn-ea"/>
                          <a:cs typeface="+mn-cs"/>
                        </a:rPr>
                        <a:t>級</a:t>
                      </a: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zh-TW" sz="2400" b="1" kern="100" dirty="0">
                          <a:solidFill>
                            <a:srgbClr val="FF0000"/>
                          </a:solidFill>
                          <a:effectLst/>
                          <a:latin typeface="+mn-lt"/>
                          <a:ea typeface="+mn-ea"/>
                          <a:cs typeface="+mn-cs"/>
                        </a:rPr>
                        <a:t>第</a:t>
                      </a:r>
                      <a:r>
                        <a:rPr lang="en-US" sz="2400" b="1" kern="100" dirty="0">
                          <a:solidFill>
                            <a:srgbClr val="FF0000"/>
                          </a:solidFill>
                          <a:effectLst/>
                          <a:latin typeface="+mn-lt"/>
                          <a:ea typeface="+mn-ea"/>
                          <a:cs typeface="+mn-cs"/>
                        </a:rPr>
                        <a:t>3</a:t>
                      </a:r>
                      <a:r>
                        <a:rPr lang="zh-TW" sz="2400" b="1" kern="100" dirty="0">
                          <a:solidFill>
                            <a:srgbClr val="FF0000"/>
                          </a:solidFill>
                          <a:effectLst/>
                          <a:latin typeface="+mn-lt"/>
                          <a:ea typeface="+mn-ea"/>
                          <a:cs typeface="+mn-cs"/>
                        </a:rPr>
                        <a:t>級</a:t>
                      </a: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zh-TW" sz="2400" b="1" kern="100">
                          <a:solidFill>
                            <a:schemeClr val="tx1"/>
                          </a:solidFill>
                          <a:effectLst/>
                          <a:latin typeface="+mn-lt"/>
                          <a:ea typeface="+mn-ea"/>
                          <a:cs typeface="+mn-cs"/>
                        </a:rPr>
                        <a:t>第</a:t>
                      </a:r>
                      <a:r>
                        <a:rPr lang="en-US" sz="2400" b="1" kern="100">
                          <a:solidFill>
                            <a:schemeClr val="tx1"/>
                          </a:solidFill>
                          <a:effectLst/>
                          <a:latin typeface="+mn-lt"/>
                          <a:ea typeface="+mn-ea"/>
                          <a:cs typeface="+mn-cs"/>
                        </a:rPr>
                        <a:t>4</a:t>
                      </a:r>
                      <a:r>
                        <a:rPr lang="zh-TW" sz="2400" b="1" kern="100">
                          <a:solidFill>
                            <a:schemeClr val="tx1"/>
                          </a:solidFill>
                          <a:effectLst/>
                          <a:latin typeface="+mn-lt"/>
                          <a:ea typeface="+mn-ea"/>
                          <a:cs typeface="+mn-cs"/>
                        </a:rPr>
                        <a:t>級</a:t>
                      </a: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zh-TW" sz="2400" b="1" kern="100">
                          <a:solidFill>
                            <a:schemeClr val="tx1"/>
                          </a:solidFill>
                          <a:effectLst/>
                          <a:latin typeface="+mn-lt"/>
                          <a:ea typeface="+mn-ea"/>
                          <a:cs typeface="+mn-cs"/>
                        </a:rPr>
                        <a:t>第</a:t>
                      </a:r>
                      <a:r>
                        <a:rPr lang="en-US" sz="2400" b="1" kern="100">
                          <a:solidFill>
                            <a:schemeClr val="tx1"/>
                          </a:solidFill>
                          <a:effectLst/>
                          <a:latin typeface="+mn-lt"/>
                          <a:ea typeface="+mn-ea"/>
                          <a:cs typeface="+mn-cs"/>
                        </a:rPr>
                        <a:t>5</a:t>
                      </a:r>
                      <a:r>
                        <a:rPr lang="zh-TW" sz="2400" b="1" kern="100">
                          <a:solidFill>
                            <a:schemeClr val="tx1"/>
                          </a:solidFill>
                          <a:effectLst/>
                          <a:latin typeface="+mn-lt"/>
                          <a:ea typeface="+mn-ea"/>
                          <a:cs typeface="+mn-cs"/>
                        </a:rPr>
                        <a:t>級</a:t>
                      </a:r>
                    </a:p>
                  </a:txBody>
                  <a:tcPr marL="68580" marR="68580" marT="0" marB="0" anchor="ctr"/>
                </a:tc>
                <a:extLst>
                  <a:ext uri="{0D108BD9-81ED-4DB2-BD59-A6C34878D82A}">
                    <a16:rowId xmlns:a16="http://schemas.microsoft.com/office/drawing/2014/main" val="3552247750"/>
                  </a:ext>
                </a:extLst>
              </a:tr>
              <a:tr h="871322">
                <a:tc>
                  <a:txBody>
                    <a:bodyPr/>
                    <a:lstStyle/>
                    <a:p>
                      <a:pPr marL="0" marR="0" indent="0" algn="ctr" defTabSz="914400" rtl="0" eaLnBrk="0" latinLnBrk="0" hangingPunct="0">
                        <a:lnSpc>
                          <a:spcPct val="100000"/>
                        </a:lnSpc>
                        <a:spcBef>
                          <a:spcPts val="0"/>
                        </a:spcBef>
                        <a:spcAft>
                          <a:spcPts val="0"/>
                        </a:spcAft>
                      </a:pPr>
                      <a:r>
                        <a:rPr lang="zh-TW" sz="2400" b="1" kern="100" spc="-300" dirty="0" smtClean="0">
                          <a:solidFill>
                            <a:schemeClr val="tx1"/>
                          </a:solidFill>
                          <a:effectLst/>
                          <a:latin typeface="+mn-lt"/>
                          <a:ea typeface="+mn-ea"/>
                          <a:cs typeface="+mn-cs"/>
                        </a:rPr>
                        <a:t>每</a:t>
                      </a:r>
                      <a:r>
                        <a:rPr lang="zh-TW" sz="2400" b="1" kern="100" spc="-300" dirty="0">
                          <a:solidFill>
                            <a:schemeClr val="tx1"/>
                          </a:solidFill>
                          <a:effectLst/>
                          <a:latin typeface="+mn-lt"/>
                          <a:ea typeface="+mn-ea"/>
                          <a:cs typeface="+mn-cs"/>
                        </a:rPr>
                        <a:t>期核定學員數</a:t>
                      </a:r>
                      <a:r>
                        <a:rPr lang="en-US" sz="2400" b="1" kern="100" spc="-300" dirty="0">
                          <a:solidFill>
                            <a:schemeClr val="tx1"/>
                          </a:solidFill>
                          <a:effectLst/>
                          <a:latin typeface="+mn-lt"/>
                          <a:ea typeface="+mn-ea"/>
                          <a:cs typeface="+mn-cs"/>
                        </a:rPr>
                        <a:t>(</a:t>
                      </a:r>
                      <a:r>
                        <a:rPr lang="zh-TW" sz="2400" b="1" kern="100" spc="-300" dirty="0">
                          <a:solidFill>
                            <a:schemeClr val="tx1"/>
                          </a:solidFill>
                          <a:effectLst/>
                          <a:latin typeface="+mn-lt"/>
                          <a:ea typeface="+mn-ea"/>
                          <a:cs typeface="+mn-cs"/>
                        </a:rPr>
                        <a:t>人</a:t>
                      </a:r>
                      <a:r>
                        <a:rPr lang="en-US" sz="2400" b="1" kern="100" spc="-300" dirty="0">
                          <a:solidFill>
                            <a:schemeClr val="tx1"/>
                          </a:solidFill>
                          <a:effectLst/>
                          <a:latin typeface="+mn-lt"/>
                          <a:ea typeface="+mn-ea"/>
                          <a:cs typeface="+mn-cs"/>
                        </a:rPr>
                        <a:t>)</a:t>
                      </a:r>
                      <a:endParaRPr lang="zh-TW" sz="2400" b="1" kern="100" spc="-300" dirty="0">
                        <a:solidFill>
                          <a:schemeClr val="tx1"/>
                        </a:solidFill>
                        <a:effectLst/>
                        <a:latin typeface="+mn-lt"/>
                        <a:ea typeface="+mn-ea"/>
                        <a:cs typeface="+mn-cs"/>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150</a:t>
                      </a:r>
                      <a:r>
                        <a:rPr lang="zh-TW" sz="2400" b="1" kern="100" dirty="0" smtClean="0">
                          <a:solidFill>
                            <a:schemeClr val="tx1"/>
                          </a:solidFill>
                          <a:effectLst/>
                          <a:latin typeface="+mn-lt"/>
                          <a:ea typeface="+mn-ea"/>
                          <a:cs typeface="+mn-cs"/>
                        </a:rPr>
                        <a:t>人</a:t>
                      </a:r>
                      <a:endParaRPr lang="en-US" altLang="zh-TW" sz="2400" b="1" kern="100" dirty="0" smtClean="0">
                        <a:solidFill>
                          <a:schemeClr val="tx1"/>
                        </a:solidFill>
                        <a:effectLst/>
                        <a:latin typeface="+mn-lt"/>
                        <a:ea typeface="+mn-ea"/>
                        <a:cs typeface="+mn-cs"/>
                      </a:endParaRPr>
                    </a:p>
                    <a:p>
                      <a:pPr marL="0" marR="0" algn="ctr" defTabSz="914400" rtl="0" eaLnBrk="0" latinLnBrk="0" hangingPunct="0">
                        <a:lnSpc>
                          <a:spcPct val="100000"/>
                        </a:lnSpc>
                        <a:spcBef>
                          <a:spcPts val="0"/>
                        </a:spcBef>
                        <a:spcAft>
                          <a:spcPts val="0"/>
                        </a:spcAft>
                      </a:pPr>
                      <a:r>
                        <a:rPr lang="zh-TW" sz="2400" b="1" kern="100" dirty="0" smtClean="0">
                          <a:solidFill>
                            <a:schemeClr val="tx1"/>
                          </a:solidFill>
                          <a:effectLst/>
                          <a:latin typeface="+mn-lt"/>
                          <a:ea typeface="+mn-ea"/>
                          <a:cs typeface="+mn-cs"/>
                        </a:rPr>
                        <a:t>以下</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151</a:t>
                      </a:r>
                      <a:r>
                        <a:rPr lang="zh-TW" sz="2400" b="1" kern="100" dirty="0">
                          <a:solidFill>
                            <a:srgbClr val="FF0000"/>
                          </a:solidFill>
                          <a:effectLst/>
                          <a:latin typeface="+mn-lt"/>
                          <a:ea typeface="+mn-ea"/>
                          <a:cs typeface="+mn-cs"/>
                        </a:rPr>
                        <a:t>至</a:t>
                      </a:r>
                      <a:r>
                        <a:rPr lang="en-US" sz="2400" b="1" kern="100" dirty="0">
                          <a:solidFill>
                            <a:srgbClr val="FF0000"/>
                          </a:solidFill>
                          <a:effectLst/>
                          <a:latin typeface="+mn-lt"/>
                          <a:ea typeface="+mn-ea"/>
                          <a:cs typeface="+mn-cs"/>
                        </a:rPr>
                        <a:t>300</a:t>
                      </a:r>
                      <a:r>
                        <a:rPr lang="zh-TW" sz="2400" b="1" kern="100" dirty="0">
                          <a:solidFill>
                            <a:srgbClr val="FF0000"/>
                          </a:solidFill>
                          <a:effectLst/>
                          <a:latin typeface="+mn-lt"/>
                          <a:ea typeface="+mn-ea"/>
                          <a:cs typeface="+mn-cs"/>
                        </a:rPr>
                        <a:t>人</a:t>
                      </a: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301</a:t>
                      </a:r>
                      <a:r>
                        <a:rPr lang="zh-TW" sz="2400" b="1" kern="100" dirty="0">
                          <a:solidFill>
                            <a:srgbClr val="FF0000"/>
                          </a:solidFill>
                          <a:effectLst/>
                          <a:latin typeface="+mn-lt"/>
                          <a:ea typeface="+mn-ea"/>
                          <a:cs typeface="+mn-cs"/>
                        </a:rPr>
                        <a:t>至</a:t>
                      </a:r>
                      <a:r>
                        <a:rPr lang="en-US" sz="2400" b="1" kern="100" dirty="0">
                          <a:solidFill>
                            <a:srgbClr val="FF0000"/>
                          </a:solidFill>
                          <a:effectLst/>
                          <a:latin typeface="+mn-lt"/>
                          <a:ea typeface="+mn-ea"/>
                          <a:cs typeface="+mn-cs"/>
                        </a:rPr>
                        <a:t>450</a:t>
                      </a:r>
                      <a:r>
                        <a:rPr lang="zh-TW" sz="2400" b="1" kern="100" dirty="0">
                          <a:solidFill>
                            <a:srgbClr val="FF0000"/>
                          </a:solidFill>
                          <a:effectLst/>
                          <a:latin typeface="+mn-lt"/>
                          <a:ea typeface="+mn-ea"/>
                          <a:cs typeface="+mn-cs"/>
                        </a:rPr>
                        <a:t>人</a:t>
                      </a: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451</a:t>
                      </a:r>
                      <a:r>
                        <a:rPr lang="zh-TW" sz="2400" b="1" kern="100" dirty="0">
                          <a:solidFill>
                            <a:schemeClr val="tx1"/>
                          </a:solidFill>
                          <a:effectLst/>
                          <a:latin typeface="+mn-lt"/>
                          <a:ea typeface="+mn-ea"/>
                          <a:cs typeface="+mn-cs"/>
                        </a:rPr>
                        <a:t>至</a:t>
                      </a:r>
                      <a:r>
                        <a:rPr lang="en-US" sz="2400" b="1" kern="100" dirty="0">
                          <a:solidFill>
                            <a:schemeClr val="tx1"/>
                          </a:solidFill>
                          <a:effectLst/>
                          <a:latin typeface="+mn-lt"/>
                          <a:ea typeface="+mn-ea"/>
                          <a:cs typeface="+mn-cs"/>
                        </a:rPr>
                        <a:t>600</a:t>
                      </a:r>
                      <a:r>
                        <a:rPr lang="zh-TW" sz="2400" b="1" kern="100" dirty="0">
                          <a:solidFill>
                            <a:schemeClr val="tx1"/>
                          </a:solidFill>
                          <a:effectLst/>
                          <a:latin typeface="+mn-lt"/>
                          <a:ea typeface="+mn-ea"/>
                          <a:cs typeface="+mn-cs"/>
                        </a:rPr>
                        <a:t>人</a:t>
                      </a: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601</a:t>
                      </a:r>
                      <a:r>
                        <a:rPr lang="zh-TW" sz="2400" b="1" kern="100" dirty="0" smtClean="0">
                          <a:solidFill>
                            <a:schemeClr val="tx1"/>
                          </a:solidFill>
                          <a:effectLst/>
                          <a:latin typeface="+mn-lt"/>
                          <a:ea typeface="+mn-ea"/>
                          <a:cs typeface="+mn-cs"/>
                        </a:rPr>
                        <a:t>人</a:t>
                      </a:r>
                      <a:endParaRPr lang="en-US" altLang="zh-TW" sz="2400" b="1" kern="100" dirty="0" smtClean="0">
                        <a:solidFill>
                          <a:schemeClr val="tx1"/>
                        </a:solidFill>
                        <a:effectLst/>
                        <a:latin typeface="+mn-lt"/>
                        <a:ea typeface="+mn-ea"/>
                        <a:cs typeface="+mn-cs"/>
                      </a:endParaRPr>
                    </a:p>
                    <a:p>
                      <a:pPr marL="0" marR="0" algn="ctr" defTabSz="914400" rtl="0" eaLnBrk="0" latinLnBrk="0" hangingPunct="0">
                        <a:lnSpc>
                          <a:spcPct val="100000"/>
                        </a:lnSpc>
                        <a:spcBef>
                          <a:spcPts val="0"/>
                        </a:spcBef>
                        <a:spcAft>
                          <a:spcPts val="0"/>
                        </a:spcAft>
                      </a:pPr>
                      <a:r>
                        <a:rPr lang="zh-TW" sz="2400" b="1" kern="100" dirty="0" smtClean="0">
                          <a:solidFill>
                            <a:schemeClr val="tx1"/>
                          </a:solidFill>
                          <a:effectLst/>
                          <a:latin typeface="+mn-lt"/>
                          <a:ea typeface="+mn-ea"/>
                          <a:cs typeface="+mn-cs"/>
                        </a:rPr>
                        <a:t>以上</a:t>
                      </a:r>
                      <a:endParaRPr lang="zh-TW" sz="24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724597110"/>
                  </a:ext>
                </a:extLst>
              </a:tr>
              <a:tr h="435661">
                <a:tc>
                  <a:txBody>
                    <a:bodyPr/>
                    <a:lstStyle/>
                    <a:p>
                      <a:pPr marL="0" marR="0" indent="0" algn="ctr" defTabSz="914400" rtl="0" eaLnBrk="0" latinLnBrk="0" hangingPunct="0">
                        <a:lnSpc>
                          <a:spcPct val="100000"/>
                        </a:lnSpc>
                        <a:spcBef>
                          <a:spcPts val="0"/>
                        </a:spcBef>
                        <a:spcAft>
                          <a:spcPts val="0"/>
                        </a:spcAft>
                      </a:pPr>
                      <a:r>
                        <a:rPr lang="zh-TW" altLang="en-US" sz="2400" b="1" kern="100" spc="-300" dirty="0" smtClean="0">
                          <a:solidFill>
                            <a:schemeClr val="tx1"/>
                          </a:solidFill>
                          <a:effectLst/>
                          <a:latin typeface="+mn-lt"/>
                          <a:ea typeface="+mn-ea"/>
                          <a:cs typeface="+mn-cs"/>
                        </a:rPr>
                        <a:t>駕訓班</a:t>
                      </a:r>
                      <a:r>
                        <a:rPr lang="zh-TW" sz="2400" b="1" kern="100" spc="-300" dirty="0" smtClean="0">
                          <a:solidFill>
                            <a:schemeClr val="tx1"/>
                          </a:solidFill>
                          <a:effectLst/>
                          <a:latin typeface="+mn-lt"/>
                          <a:ea typeface="+mn-ea"/>
                          <a:cs typeface="+mn-cs"/>
                        </a:rPr>
                        <a:t>人員</a:t>
                      </a:r>
                      <a:r>
                        <a:rPr lang="zh-TW" sz="2400" b="1" kern="100" spc="-300" dirty="0">
                          <a:solidFill>
                            <a:schemeClr val="tx1"/>
                          </a:solidFill>
                          <a:effectLst/>
                          <a:latin typeface="+mn-lt"/>
                          <a:ea typeface="+mn-ea"/>
                          <a:cs typeface="+mn-cs"/>
                        </a:rPr>
                        <a:t>員額數</a:t>
                      </a:r>
                      <a:r>
                        <a:rPr lang="en-US" sz="2400" b="1" kern="100" spc="-300" dirty="0">
                          <a:solidFill>
                            <a:schemeClr val="tx1"/>
                          </a:solidFill>
                          <a:effectLst/>
                          <a:latin typeface="+mn-lt"/>
                          <a:ea typeface="+mn-ea"/>
                          <a:cs typeface="+mn-cs"/>
                        </a:rPr>
                        <a:t>(</a:t>
                      </a:r>
                      <a:r>
                        <a:rPr lang="zh-TW" sz="2400" b="1" kern="100" spc="-300" dirty="0">
                          <a:solidFill>
                            <a:schemeClr val="tx1"/>
                          </a:solidFill>
                          <a:effectLst/>
                          <a:latin typeface="+mn-lt"/>
                          <a:ea typeface="+mn-ea"/>
                          <a:cs typeface="+mn-cs"/>
                        </a:rPr>
                        <a:t>人</a:t>
                      </a:r>
                      <a:r>
                        <a:rPr lang="en-US" sz="2400" b="1" kern="100" spc="-300" dirty="0" smtClean="0">
                          <a:solidFill>
                            <a:schemeClr val="tx1"/>
                          </a:solidFill>
                          <a:effectLst/>
                          <a:latin typeface="+mn-lt"/>
                          <a:ea typeface="+mn-ea"/>
                          <a:cs typeface="+mn-cs"/>
                        </a:rPr>
                        <a:t>)</a:t>
                      </a:r>
                    </a:p>
                    <a:p>
                      <a:pPr marL="0" marR="0" indent="0" algn="ctr" defTabSz="914400" rtl="0" eaLnBrk="0" latinLnBrk="0" hangingPunct="0">
                        <a:lnSpc>
                          <a:spcPct val="100000"/>
                        </a:lnSpc>
                        <a:spcBef>
                          <a:spcPts val="0"/>
                        </a:spcBef>
                        <a:spcAft>
                          <a:spcPts val="0"/>
                        </a:spcAft>
                      </a:pPr>
                      <a:r>
                        <a:rPr lang="en-US" altLang="zh-TW" sz="2400" b="1" kern="100" spc="-300" dirty="0" smtClean="0">
                          <a:solidFill>
                            <a:schemeClr val="tx1"/>
                          </a:solidFill>
                          <a:effectLst/>
                          <a:latin typeface="+mn-lt"/>
                          <a:ea typeface="+mn-ea"/>
                          <a:cs typeface="+mn-cs"/>
                        </a:rPr>
                        <a:t>(</a:t>
                      </a:r>
                      <a:r>
                        <a:rPr lang="zh-TW" altLang="en-US" sz="2400" b="1" kern="100" spc="-300" dirty="0" smtClean="0">
                          <a:solidFill>
                            <a:schemeClr val="tx1"/>
                          </a:solidFill>
                          <a:effectLst/>
                          <a:latin typeface="+mn-lt"/>
                          <a:ea typeface="+mn-ea"/>
                          <a:cs typeface="+mn-cs"/>
                        </a:rPr>
                        <a:t>含正副班主任、行政人員</a:t>
                      </a:r>
                      <a:r>
                        <a:rPr lang="en-US" altLang="zh-TW" sz="2400" b="1" kern="100" spc="-300" dirty="0" smtClean="0">
                          <a:solidFill>
                            <a:schemeClr val="tx1"/>
                          </a:solidFill>
                          <a:effectLst/>
                          <a:latin typeface="+mn-lt"/>
                          <a:ea typeface="+mn-ea"/>
                          <a:cs typeface="+mn-cs"/>
                        </a:rPr>
                        <a:t>)</a:t>
                      </a:r>
                      <a:endParaRPr lang="zh-TW" sz="2400" b="1" kern="100" spc="-300" dirty="0">
                        <a:solidFill>
                          <a:schemeClr val="tx1"/>
                        </a:solidFill>
                        <a:effectLst/>
                        <a:latin typeface="+mn-lt"/>
                        <a:ea typeface="+mn-ea"/>
                        <a:cs typeface="+mn-cs"/>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altLang="zh-TW" sz="2400" b="1" kern="100" dirty="0" smtClean="0">
                          <a:solidFill>
                            <a:schemeClr val="tx1"/>
                          </a:solidFill>
                          <a:effectLst/>
                          <a:latin typeface="+mn-lt"/>
                          <a:ea typeface="+mn-ea"/>
                          <a:cs typeface="+mn-cs"/>
                        </a:rPr>
                        <a:t>4</a:t>
                      </a:r>
                    </a:p>
                    <a:p>
                      <a:pPr marL="0" marR="0" algn="ctr" defTabSz="914400" rtl="0" eaLnBrk="0" latinLnBrk="0" hangingPunct="0">
                        <a:lnSpc>
                          <a:spcPct val="100000"/>
                        </a:lnSpc>
                        <a:spcBef>
                          <a:spcPts val="0"/>
                        </a:spcBef>
                        <a:spcAft>
                          <a:spcPts val="0"/>
                        </a:spcAft>
                      </a:pPr>
                      <a:r>
                        <a:rPr lang="en-US" altLang="zh-TW" sz="2400" b="1" kern="100" dirty="0" smtClean="0">
                          <a:solidFill>
                            <a:schemeClr val="tx1"/>
                          </a:solidFill>
                          <a:effectLst/>
                          <a:latin typeface="+mn-lt"/>
                          <a:ea typeface="+mn-ea"/>
                          <a:cs typeface="+mn-cs"/>
                        </a:rPr>
                        <a:t>(3+1)</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altLang="zh-TW" sz="2400" b="1" kern="100" dirty="0" smtClean="0">
                          <a:solidFill>
                            <a:srgbClr val="FF0000"/>
                          </a:solidFill>
                          <a:effectLst/>
                          <a:latin typeface="+mn-lt"/>
                          <a:ea typeface="+mn-ea"/>
                          <a:cs typeface="+mn-cs"/>
                        </a:rPr>
                        <a:t>5</a:t>
                      </a:r>
                    </a:p>
                    <a:p>
                      <a:pPr marL="0" marR="0" algn="ctr" defTabSz="914400" rtl="0" eaLnBrk="0" latinLnBrk="0" hangingPunct="0">
                        <a:lnSpc>
                          <a:spcPct val="100000"/>
                        </a:lnSpc>
                        <a:spcBef>
                          <a:spcPts val="0"/>
                        </a:spcBef>
                        <a:spcAft>
                          <a:spcPts val="0"/>
                        </a:spcAft>
                      </a:pPr>
                      <a:r>
                        <a:rPr lang="en-US" altLang="zh-TW" sz="2400" b="1" kern="100" dirty="0" smtClean="0">
                          <a:solidFill>
                            <a:srgbClr val="FF0000"/>
                          </a:solidFill>
                          <a:effectLst/>
                          <a:latin typeface="+mn-lt"/>
                          <a:ea typeface="+mn-ea"/>
                          <a:cs typeface="+mn-cs"/>
                        </a:rPr>
                        <a:t>(3+2)</a:t>
                      </a:r>
                      <a:endParaRPr lang="zh-TW" sz="2400" b="1" kern="100" dirty="0">
                        <a:solidFill>
                          <a:srgbClr val="FF0000"/>
                        </a:solidFill>
                        <a:effectLst/>
                        <a:latin typeface="+mn-lt"/>
                        <a:ea typeface="+mn-ea"/>
                        <a:cs typeface="+mn-cs"/>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altLang="zh-TW" sz="2400" b="1" kern="100" dirty="0" smtClean="0">
                          <a:solidFill>
                            <a:srgbClr val="FF0000"/>
                          </a:solidFill>
                          <a:effectLst/>
                          <a:latin typeface="+mn-lt"/>
                          <a:ea typeface="+mn-ea"/>
                          <a:cs typeface="+mn-cs"/>
                        </a:rPr>
                        <a:t>6</a:t>
                      </a:r>
                    </a:p>
                    <a:p>
                      <a:pPr marL="0" marR="0" algn="ctr" defTabSz="914400" rtl="0" eaLnBrk="0" latinLnBrk="0" hangingPunct="0">
                        <a:lnSpc>
                          <a:spcPct val="100000"/>
                        </a:lnSpc>
                        <a:spcBef>
                          <a:spcPts val="0"/>
                        </a:spcBef>
                        <a:spcAft>
                          <a:spcPts val="0"/>
                        </a:spcAft>
                      </a:pPr>
                      <a:r>
                        <a:rPr lang="en-US" altLang="zh-TW" sz="2400" b="1" kern="100" dirty="0" smtClean="0">
                          <a:solidFill>
                            <a:srgbClr val="FF0000"/>
                          </a:solidFill>
                          <a:effectLst/>
                          <a:latin typeface="+mn-lt"/>
                          <a:ea typeface="+mn-ea"/>
                          <a:cs typeface="+mn-cs"/>
                        </a:rPr>
                        <a:t>(3+3)</a:t>
                      </a:r>
                      <a:endParaRPr lang="zh-TW" sz="2400" b="1" kern="100" dirty="0">
                        <a:solidFill>
                          <a:srgbClr val="FF0000"/>
                        </a:solidFill>
                        <a:effectLst/>
                        <a:latin typeface="+mn-lt"/>
                        <a:ea typeface="+mn-ea"/>
                        <a:cs typeface="+mn-cs"/>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altLang="zh-TW" sz="2400" b="1" kern="100" dirty="0" smtClean="0">
                          <a:solidFill>
                            <a:schemeClr val="tx1"/>
                          </a:solidFill>
                          <a:effectLst/>
                          <a:latin typeface="+mn-lt"/>
                          <a:ea typeface="+mn-ea"/>
                          <a:cs typeface="+mn-cs"/>
                        </a:rPr>
                        <a:t>7</a:t>
                      </a:r>
                    </a:p>
                    <a:p>
                      <a:pPr marL="0" marR="0" algn="ctr" defTabSz="914400" rtl="0" eaLnBrk="0" latinLnBrk="0" hangingPunct="0">
                        <a:lnSpc>
                          <a:spcPct val="100000"/>
                        </a:lnSpc>
                        <a:spcBef>
                          <a:spcPts val="0"/>
                        </a:spcBef>
                        <a:spcAft>
                          <a:spcPts val="0"/>
                        </a:spcAft>
                      </a:pPr>
                      <a:r>
                        <a:rPr lang="en-US" altLang="zh-TW" sz="2400" b="1" kern="100" dirty="0" smtClean="0">
                          <a:solidFill>
                            <a:schemeClr val="tx1"/>
                          </a:solidFill>
                          <a:effectLst/>
                          <a:latin typeface="+mn-lt"/>
                          <a:ea typeface="+mn-ea"/>
                          <a:cs typeface="+mn-cs"/>
                        </a:rPr>
                        <a:t>(3+4)</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altLang="zh-TW" sz="2400" b="1" kern="100" dirty="0" smtClean="0">
                          <a:solidFill>
                            <a:schemeClr val="tx1"/>
                          </a:solidFill>
                          <a:effectLst/>
                          <a:latin typeface="+mn-lt"/>
                          <a:ea typeface="+mn-ea"/>
                          <a:cs typeface="+mn-cs"/>
                        </a:rPr>
                        <a:t>8</a:t>
                      </a:r>
                    </a:p>
                    <a:p>
                      <a:pPr marL="0" marR="0" algn="ctr" defTabSz="914400" rtl="0" eaLnBrk="0" latinLnBrk="0" hangingPunct="0">
                        <a:lnSpc>
                          <a:spcPct val="100000"/>
                        </a:lnSpc>
                        <a:spcBef>
                          <a:spcPts val="0"/>
                        </a:spcBef>
                        <a:spcAft>
                          <a:spcPts val="0"/>
                        </a:spcAft>
                      </a:pPr>
                      <a:r>
                        <a:rPr lang="en-US" altLang="zh-TW" sz="2400" b="1" kern="100" dirty="0" smtClean="0">
                          <a:solidFill>
                            <a:schemeClr val="tx1"/>
                          </a:solidFill>
                          <a:effectLst/>
                          <a:latin typeface="+mn-lt"/>
                          <a:ea typeface="+mn-ea"/>
                          <a:cs typeface="+mn-cs"/>
                        </a:rPr>
                        <a:t>(3+5)</a:t>
                      </a:r>
                      <a:endParaRPr lang="zh-TW" sz="24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649252330"/>
                  </a:ext>
                </a:extLst>
              </a:tr>
            </a:tbl>
          </a:graphicData>
        </a:graphic>
      </p:graphicFrame>
      <p:sp>
        <p:nvSpPr>
          <p:cNvPr id="10" name="文字方塊 9"/>
          <p:cNvSpPr txBox="1"/>
          <p:nvPr/>
        </p:nvSpPr>
        <p:spPr>
          <a:xfrm>
            <a:off x="5573789" y="1116350"/>
            <a:ext cx="3570208" cy="1938992"/>
          </a:xfrm>
          <a:prstGeom prst="rect">
            <a:avLst/>
          </a:prstGeom>
          <a:noFill/>
        </p:spPr>
        <p:txBody>
          <a:bodyPr wrap="none" rtlCol="0">
            <a:spAutoFit/>
          </a:bodyPr>
          <a:lstStyle/>
          <a:p>
            <a:r>
              <a:rPr lang="zh-TW" altLang="en-US" sz="2400" b="1" dirty="0" smtClean="0">
                <a:solidFill>
                  <a:srgbClr val="FF0000"/>
                </a:solidFill>
              </a:rPr>
              <a:t>全國駕訓班</a:t>
            </a:r>
            <a:r>
              <a:rPr lang="en-US" altLang="zh-TW" sz="2400" b="1" dirty="0" smtClean="0">
                <a:solidFill>
                  <a:srgbClr val="FF0000"/>
                </a:solidFill>
              </a:rPr>
              <a:t/>
            </a:r>
            <a:br>
              <a:rPr lang="en-US" altLang="zh-TW" sz="2400" b="1" dirty="0" smtClean="0">
                <a:solidFill>
                  <a:srgbClr val="FF0000"/>
                </a:solidFill>
              </a:rPr>
            </a:br>
            <a:r>
              <a:rPr lang="zh-TW" altLang="en-US" sz="2400" b="1" dirty="0" smtClean="0">
                <a:solidFill>
                  <a:srgbClr val="FF0000"/>
                </a:solidFill>
              </a:rPr>
              <a:t>每期平均核定招生人數：</a:t>
            </a:r>
            <a:r>
              <a:rPr lang="en-US" altLang="zh-TW" sz="2400" b="1" dirty="0">
                <a:solidFill>
                  <a:srgbClr val="FF0000"/>
                </a:solidFill>
              </a:rPr>
              <a:t/>
            </a:r>
            <a:br>
              <a:rPr lang="en-US" altLang="zh-TW" sz="2400" b="1" dirty="0">
                <a:solidFill>
                  <a:srgbClr val="FF0000"/>
                </a:solidFill>
              </a:rPr>
            </a:br>
            <a:r>
              <a:rPr lang="en-US" altLang="zh-TW" sz="2400" b="1" dirty="0">
                <a:solidFill>
                  <a:srgbClr val="FF0000"/>
                </a:solidFill>
              </a:rPr>
              <a:t>296</a:t>
            </a:r>
            <a:r>
              <a:rPr lang="zh-TW" altLang="en-US" sz="2400" b="1" dirty="0">
                <a:solidFill>
                  <a:srgbClr val="FF0000"/>
                </a:solidFill>
              </a:rPr>
              <a:t>至</a:t>
            </a:r>
            <a:r>
              <a:rPr lang="en-US" altLang="zh-TW" sz="2400" b="1" dirty="0">
                <a:solidFill>
                  <a:srgbClr val="FF0000"/>
                </a:solidFill>
              </a:rPr>
              <a:t>330</a:t>
            </a:r>
            <a:r>
              <a:rPr lang="zh-TW" altLang="en-US" sz="2400" b="1" dirty="0">
                <a:solidFill>
                  <a:srgbClr val="FF0000"/>
                </a:solidFill>
              </a:rPr>
              <a:t>人</a:t>
            </a:r>
          </a:p>
          <a:p>
            <a:r>
              <a:rPr lang="zh-TW" altLang="en-US" sz="2400" b="1" dirty="0" smtClean="0">
                <a:solidFill>
                  <a:srgbClr val="FF0000"/>
                </a:solidFill>
              </a:rPr>
              <a:t>每年平均核定招生人數：</a:t>
            </a:r>
            <a:endParaRPr lang="en-US" altLang="zh-TW" sz="2400" b="1" dirty="0" smtClean="0">
              <a:solidFill>
                <a:srgbClr val="FF0000"/>
              </a:solidFill>
            </a:endParaRPr>
          </a:p>
          <a:p>
            <a:r>
              <a:rPr lang="en-US" altLang="zh-TW" sz="2400" b="1" dirty="0" smtClean="0">
                <a:solidFill>
                  <a:srgbClr val="FF0000"/>
                </a:solidFill>
              </a:rPr>
              <a:t>3,087</a:t>
            </a:r>
            <a:r>
              <a:rPr lang="zh-TW" altLang="en-US" sz="2400" b="1" dirty="0" smtClean="0">
                <a:solidFill>
                  <a:srgbClr val="FF0000"/>
                </a:solidFill>
              </a:rPr>
              <a:t>至</a:t>
            </a:r>
            <a:r>
              <a:rPr lang="en-US" altLang="zh-TW" sz="2400" b="1" dirty="0" smtClean="0">
                <a:solidFill>
                  <a:srgbClr val="FF0000"/>
                </a:solidFill>
              </a:rPr>
              <a:t>3,441</a:t>
            </a:r>
            <a:r>
              <a:rPr lang="zh-TW" altLang="en-US" sz="2400" b="1" dirty="0" smtClean="0">
                <a:solidFill>
                  <a:srgbClr val="FF0000"/>
                </a:solidFill>
              </a:rPr>
              <a:t>人</a:t>
            </a:r>
            <a:endParaRPr lang="zh-TW" altLang="en-US" sz="2400" b="1" dirty="0">
              <a:solidFill>
                <a:srgbClr val="FF0000"/>
              </a:solidFill>
            </a:endParaRPr>
          </a:p>
        </p:txBody>
      </p:sp>
    </p:spTree>
    <p:extLst>
      <p:ext uri="{BB962C8B-B14F-4D97-AF65-F5344CB8AC3E}">
        <p14:creationId xmlns:p14="http://schemas.microsoft.com/office/powerpoint/2010/main" val="2311434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fontScale="90000"/>
          </a:bodyPr>
          <a:lstStyle/>
          <a:p>
            <a:r>
              <a:rPr lang="en-US" altLang="zh-TW" spc="-150" dirty="0" smtClean="0"/>
              <a:t>95</a:t>
            </a:r>
            <a:r>
              <a:rPr lang="zh-TW" altLang="en-US" spc="-150" dirty="0" smtClean="0"/>
              <a:t>年至</a:t>
            </a:r>
            <a:r>
              <a:rPr lang="en-US" altLang="zh-TW" spc="-150" dirty="0" smtClean="0"/>
              <a:t>105</a:t>
            </a:r>
            <a:r>
              <a:rPr lang="zh-TW" altLang="en-US" spc="-150" dirty="0" smtClean="0"/>
              <a:t>年各項經濟指標累積成長率</a:t>
            </a:r>
            <a:endParaRPr lang="zh-TW" altLang="en-US" spc="-150" dirty="0"/>
          </a:p>
        </p:txBody>
      </p:sp>
      <p:sp>
        <p:nvSpPr>
          <p:cNvPr id="3" name="日期版面配置區 2"/>
          <p:cNvSpPr>
            <a:spLocks noGrp="1"/>
          </p:cNvSpPr>
          <p:nvPr>
            <p:ph type="dt" sz="half" idx="10"/>
          </p:nvPr>
        </p:nvSpPr>
        <p:spPr/>
        <p:txBody>
          <a:bodyPr/>
          <a:lstStyle/>
          <a:p>
            <a:r>
              <a:rPr lang="en-US" altLang="zh-TW" smtClean="0"/>
              <a:t>2017/12/27</a:t>
            </a:r>
            <a:endParaRPr lang="zh-TW" altLang="en-US"/>
          </a:p>
        </p:txBody>
      </p:sp>
      <p:sp>
        <p:nvSpPr>
          <p:cNvPr id="4" name="頁尾版面配置區 3"/>
          <p:cNvSpPr>
            <a:spLocks noGrp="1"/>
          </p:cNvSpPr>
          <p:nvPr>
            <p:ph type="ftr" sz="quarter" idx="11"/>
          </p:nvPr>
        </p:nvSpPr>
        <p:spPr/>
        <p:txBody>
          <a:bodyPr/>
          <a:lstStyle/>
          <a:p>
            <a:r>
              <a:rPr lang="zh-TW" altLang="en-US" smtClean="0"/>
              <a:t>結案報告審查</a:t>
            </a:r>
            <a:endParaRPr lang="zh-TW" altLang="en-US"/>
          </a:p>
        </p:txBody>
      </p:sp>
      <p:sp>
        <p:nvSpPr>
          <p:cNvPr id="5" name="投影片編號版面配置區 4"/>
          <p:cNvSpPr>
            <a:spLocks noGrp="1"/>
          </p:cNvSpPr>
          <p:nvPr>
            <p:ph type="sldNum" sz="quarter" idx="12"/>
          </p:nvPr>
        </p:nvSpPr>
        <p:spPr/>
        <p:txBody>
          <a:bodyPr/>
          <a:lstStyle/>
          <a:p>
            <a:fld id="{F688EF0F-1E8C-46BE-86C2-BF22DDC525AE}" type="slidenum">
              <a:rPr lang="zh-TW" altLang="en-US" smtClean="0"/>
              <a:t>5</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3398832153"/>
              </p:ext>
            </p:extLst>
          </p:nvPr>
        </p:nvGraphicFramePr>
        <p:xfrm>
          <a:off x="2" y="1138519"/>
          <a:ext cx="9143999" cy="5363379"/>
        </p:xfrm>
        <a:graphic>
          <a:graphicData uri="http://schemas.openxmlformats.org/drawingml/2006/table">
            <a:tbl>
              <a:tblPr firstRow="1" firstCol="1">
                <a:tableStyleId>{9D7B26C5-4107-4FEC-AEDC-1716B250A1EF}</a:tableStyleId>
              </a:tblPr>
              <a:tblGrid>
                <a:gridCol w="793440">
                  <a:extLst>
                    <a:ext uri="{9D8B030D-6E8A-4147-A177-3AD203B41FA5}">
                      <a16:colId xmlns:a16="http://schemas.microsoft.com/office/drawing/2014/main" val="2627015958"/>
                    </a:ext>
                  </a:extLst>
                </a:gridCol>
                <a:gridCol w="1161578">
                  <a:extLst>
                    <a:ext uri="{9D8B030D-6E8A-4147-A177-3AD203B41FA5}">
                      <a16:colId xmlns:a16="http://schemas.microsoft.com/office/drawing/2014/main" val="2584684791"/>
                    </a:ext>
                  </a:extLst>
                </a:gridCol>
                <a:gridCol w="1286855">
                  <a:extLst>
                    <a:ext uri="{9D8B030D-6E8A-4147-A177-3AD203B41FA5}">
                      <a16:colId xmlns:a16="http://schemas.microsoft.com/office/drawing/2014/main" val="3470209513"/>
                    </a:ext>
                  </a:extLst>
                </a:gridCol>
                <a:gridCol w="1286855">
                  <a:extLst>
                    <a:ext uri="{9D8B030D-6E8A-4147-A177-3AD203B41FA5}">
                      <a16:colId xmlns:a16="http://schemas.microsoft.com/office/drawing/2014/main" val="2452686358"/>
                    </a:ext>
                  </a:extLst>
                </a:gridCol>
                <a:gridCol w="1286855">
                  <a:extLst>
                    <a:ext uri="{9D8B030D-6E8A-4147-A177-3AD203B41FA5}">
                      <a16:colId xmlns:a16="http://schemas.microsoft.com/office/drawing/2014/main" val="4184380286"/>
                    </a:ext>
                  </a:extLst>
                </a:gridCol>
                <a:gridCol w="1664208">
                  <a:extLst>
                    <a:ext uri="{9D8B030D-6E8A-4147-A177-3AD203B41FA5}">
                      <a16:colId xmlns:a16="http://schemas.microsoft.com/office/drawing/2014/main" val="2117811663"/>
                    </a:ext>
                  </a:extLst>
                </a:gridCol>
                <a:gridCol w="1664208">
                  <a:extLst>
                    <a:ext uri="{9D8B030D-6E8A-4147-A177-3AD203B41FA5}">
                      <a16:colId xmlns:a16="http://schemas.microsoft.com/office/drawing/2014/main" val="1651071047"/>
                    </a:ext>
                  </a:extLst>
                </a:gridCol>
              </a:tblGrid>
              <a:tr h="759527">
                <a:tc>
                  <a:txBody>
                    <a:bodyPr/>
                    <a:lstStyle/>
                    <a:p>
                      <a:pPr marL="0" marR="0" algn="ctr" eaLnBrk="0" hangingPunct="0">
                        <a:lnSpc>
                          <a:spcPct val="100000"/>
                        </a:lnSpc>
                        <a:spcBef>
                          <a:spcPts val="0"/>
                        </a:spcBef>
                        <a:spcAft>
                          <a:spcPts val="0"/>
                        </a:spcAft>
                      </a:pPr>
                      <a:r>
                        <a:rPr lang="zh-TW" sz="2400" b="1" kern="100" spc="-300" dirty="0">
                          <a:effectLst/>
                        </a:rPr>
                        <a:t>年度</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300" dirty="0" smtClean="0">
                          <a:effectLst/>
                        </a:rPr>
                        <a:t>期中</a:t>
                      </a:r>
                      <a:r>
                        <a:rPr lang="en-US" altLang="zh-TW" sz="2400" b="1" kern="100" spc="-300" dirty="0" smtClean="0">
                          <a:effectLst/>
                        </a:rPr>
                        <a:t/>
                      </a:r>
                      <a:br>
                        <a:rPr lang="en-US" altLang="zh-TW" sz="2400" b="1" kern="100" spc="-300" dirty="0" smtClean="0">
                          <a:effectLst/>
                        </a:rPr>
                      </a:br>
                      <a:r>
                        <a:rPr lang="zh-TW" sz="2400" b="1" kern="100" spc="-300" dirty="0" smtClean="0">
                          <a:effectLst/>
                        </a:rPr>
                        <a:t>人口</a:t>
                      </a:r>
                      <a:r>
                        <a:rPr lang="zh-TW" sz="2400" b="1" kern="100" spc="-300" dirty="0">
                          <a:effectLst/>
                        </a:rPr>
                        <a:t>數</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dirty="0">
                          <a:effectLst/>
                        </a:rPr>
                        <a:t>CPI</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0" dirty="0" smtClean="0">
                          <a:effectLst/>
                        </a:rPr>
                        <a:t>名目</a:t>
                      </a:r>
                      <a:r>
                        <a:rPr lang="en-US" altLang="zh-TW" sz="2400" b="1" kern="100" spc="0" dirty="0" smtClean="0">
                          <a:effectLst/>
                        </a:rPr>
                        <a:t/>
                      </a:r>
                      <a:br>
                        <a:rPr lang="en-US" altLang="zh-TW" sz="2400" b="1" kern="100" spc="0" dirty="0" smtClean="0">
                          <a:effectLst/>
                        </a:rPr>
                      </a:br>
                      <a:r>
                        <a:rPr lang="en-US" sz="2400" b="1" kern="100" spc="0" dirty="0" smtClean="0">
                          <a:effectLst/>
                        </a:rPr>
                        <a:t>GDP</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0" dirty="0" smtClean="0">
                          <a:effectLst/>
                        </a:rPr>
                        <a:t>實質</a:t>
                      </a:r>
                      <a:r>
                        <a:rPr lang="en-US" altLang="zh-TW" sz="2400" b="1" kern="100" spc="0" dirty="0" smtClean="0">
                          <a:effectLst/>
                        </a:rPr>
                        <a:t/>
                      </a:r>
                      <a:br>
                        <a:rPr lang="en-US" altLang="zh-TW" sz="2400" b="1" kern="100" spc="0" dirty="0" smtClean="0">
                          <a:effectLst/>
                        </a:rPr>
                      </a:br>
                      <a:r>
                        <a:rPr lang="en-US" sz="2400" b="1" kern="100" spc="0" dirty="0" smtClean="0">
                          <a:effectLst/>
                        </a:rPr>
                        <a:t>GDP</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0" dirty="0">
                          <a:effectLst/>
                        </a:rPr>
                        <a:t>當期國民</a:t>
                      </a:r>
                      <a:r>
                        <a:rPr lang="en-US" sz="2400" b="1" kern="100" spc="0" dirty="0">
                          <a:effectLst/>
                        </a:rPr>
                        <a:t/>
                      </a:r>
                      <a:br>
                        <a:rPr lang="en-US" sz="2400" b="1" kern="100" spc="0" dirty="0">
                          <a:effectLst/>
                        </a:rPr>
                      </a:br>
                      <a:r>
                        <a:rPr lang="zh-TW" sz="2400" b="1" kern="100" spc="0" dirty="0">
                          <a:effectLst/>
                        </a:rPr>
                        <a:t>可支配所得</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0" dirty="0">
                          <a:effectLst/>
                        </a:rPr>
                        <a:t>當期家庭</a:t>
                      </a:r>
                      <a:r>
                        <a:rPr lang="en-US" sz="2400" b="1" kern="100" spc="0" dirty="0">
                          <a:effectLst/>
                        </a:rPr>
                        <a:t/>
                      </a:r>
                      <a:br>
                        <a:rPr lang="en-US" sz="2400" b="1" kern="100" spc="0" dirty="0">
                          <a:effectLst/>
                        </a:rPr>
                      </a:br>
                      <a:r>
                        <a:rPr lang="zh-TW" sz="2400" b="1" kern="100" spc="0" dirty="0">
                          <a:effectLst/>
                        </a:rPr>
                        <a:t>可支配所得</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730358929"/>
                  </a:ext>
                </a:extLst>
              </a:tr>
              <a:tr h="418532">
                <a:tc>
                  <a:txBody>
                    <a:bodyPr/>
                    <a:lstStyle/>
                    <a:p>
                      <a:pPr marL="0" marR="0" algn="ctr" eaLnBrk="0" hangingPunct="0">
                        <a:lnSpc>
                          <a:spcPct val="100000"/>
                        </a:lnSpc>
                        <a:spcBef>
                          <a:spcPts val="0"/>
                        </a:spcBef>
                        <a:spcAft>
                          <a:spcPts val="0"/>
                        </a:spcAft>
                      </a:pPr>
                      <a:r>
                        <a:rPr lang="en-US" sz="2400" b="1" kern="100">
                          <a:effectLst/>
                        </a:rPr>
                        <a:t>95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90500" algn="r" eaLnBrk="0" hangingPunct="0">
                        <a:lnSpc>
                          <a:spcPct val="100000"/>
                        </a:lnSpc>
                        <a:spcBef>
                          <a:spcPts val="0"/>
                        </a:spcBef>
                        <a:spcAft>
                          <a:spcPts val="0"/>
                        </a:spcAft>
                      </a:pPr>
                      <a:r>
                        <a:rPr lang="en-US" sz="2400" b="1" kern="100" dirty="0">
                          <a:effectLst/>
                        </a:rPr>
                        <a:t>-</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90500" algn="r" eaLnBrk="0" hangingPunct="0">
                        <a:lnSpc>
                          <a:spcPct val="100000"/>
                        </a:lnSpc>
                        <a:spcBef>
                          <a:spcPts val="0"/>
                        </a:spcBef>
                        <a:spcAft>
                          <a:spcPts val="0"/>
                        </a:spcAft>
                      </a:pPr>
                      <a:r>
                        <a:rPr lang="en-US" sz="2400" b="1" kern="100" dirty="0">
                          <a:effectLst/>
                        </a:rPr>
                        <a:t>-</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90500" algn="r" eaLnBrk="0" hangingPunct="0">
                        <a:lnSpc>
                          <a:spcPct val="100000"/>
                        </a:lnSpc>
                        <a:spcBef>
                          <a:spcPts val="0"/>
                        </a:spcBef>
                        <a:spcAft>
                          <a:spcPts val="0"/>
                        </a:spcAft>
                      </a:pPr>
                      <a:r>
                        <a:rPr lang="en-US" sz="2400" b="1" kern="100" dirty="0">
                          <a:effectLst/>
                        </a:rPr>
                        <a:t>-</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90500" algn="r" eaLnBrk="0" hangingPunct="0">
                        <a:lnSpc>
                          <a:spcPct val="100000"/>
                        </a:lnSpc>
                        <a:spcBef>
                          <a:spcPts val="0"/>
                        </a:spcBef>
                        <a:spcAft>
                          <a:spcPts val="0"/>
                        </a:spcAft>
                      </a:pPr>
                      <a:r>
                        <a:rPr lang="en-US" sz="2400" b="1" kern="100">
                          <a:effectLst/>
                        </a:rPr>
                        <a:t>-</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90500" algn="r" eaLnBrk="0" hangingPunct="0">
                        <a:lnSpc>
                          <a:spcPct val="100000"/>
                        </a:lnSpc>
                        <a:spcBef>
                          <a:spcPts val="0"/>
                        </a:spcBef>
                        <a:spcAft>
                          <a:spcPts val="0"/>
                        </a:spcAft>
                      </a:pPr>
                      <a:r>
                        <a:rPr lang="en-US" sz="2400" b="1" kern="100" dirty="0">
                          <a:effectLst/>
                        </a:rPr>
                        <a:t>-</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90500" algn="r" eaLnBrk="0" hangingPunct="0">
                        <a:lnSpc>
                          <a:spcPct val="100000"/>
                        </a:lnSpc>
                        <a:spcBef>
                          <a:spcPts val="0"/>
                        </a:spcBef>
                        <a:spcAft>
                          <a:spcPts val="0"/>
                        </a:spcAft>
                      </a:pPr>
                      <a:r>
                        <a:rPr lang="en-US" altLang="zh-TW" sz="2400" b="1" kern="100" dirty="0" smtClean="0">
                          <a:effectLst/>
                        </a:rPr>
                        <a:t>-</a:t>
                      </a:r>
                      <a:r>
                        <a:rPr lang="en-US" sz="2400" b="1" kern="100" dirty="0">
                          <a:effectLst/>
                        </a:rPr>
                        <a:t> </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264290637"/>
                  </a:ext>
                </a:extLst>
              </a:tr>
              <a:tr h="418532">
                <a:tc>
                  <a:txBody>
                    <a:bodyPr/>
                    <a:lstStyle/>
                    <a:p>
                      <a:pPr marL="0" marR="0" algn="ctr" eaLnBrk="0" hangingPunct="0">
                        <a:lnSpc>
                          <a:spcPct val="100000"/>
                        </a:lnSpc>
                        <a:spcBef>
                          <a:spcPts val="0"/>
                        </a:spcBef>
                        <a:spcAft>
                          <a:spcPts val="0"/>
                        </a:spcAft>
                      </a:pPr>
                      <a:r>
                        <a:rPr lang="en-US" sz="2400" b="1" kern="100">
                          <a:effectLst/>
                        </a:rPr>
                        <a:t>96</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smtClean="0">
                          <a:solidFill>
                            <a:schemeClr val="tx1"/>
                          </a:solidFill>
                          <a:effectLst/>
                          <a:latin typeface="+mn-lt"/>
                          <a:ea typeface="+mn-ea"/>
                          <a:cs typeface="+mn-cs"/>
                        </a:rPr>
                        <a:t>0.41%</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1.80%</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6.06%</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6.52%</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3.91%</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1.18%</a:t>
                      </a:r>
                      <a:endParaRPr lang="zh-TW" sz="2400" b="1" kern="10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317391265"/>
                  </a:ext>
                </a:extLst>
              </a:tr>
              <a:tr h="418532">
                <a:tc>
                  <a:txBody>
                    <a:bodyPr/>
                    <a:lstStyle/>
                    <a:p>
                      <a:pPr marL="0" marR="0" algn="ctr" eaLnBrk="0" hangingPunct="0">
                        <a:lnSpc>
                          <a:spcPct val="100000"/>
                        </a:lnSpc>
                        <a:spcBef>
                          <a:spcPts val="0"/>
                        </a:spcBef>
                        <a:spcAft>
                          <a:spcPts val="0"/>
                        </a:spcAft>
                      </a:pPr>
                      <a:r>
                        <a:rPr lang="en-US" sz="2400" b="1" kern="100">
                          <a:effectLst/>
                        </a:rPr>
                        <a:t>97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0.76%</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5.38%</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4.04%</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7.27%</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0.01%</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0.07%</a:t>
                      </a:r>
                      <a:endParaRPr lang="zh-TW" sz="2400" b="1" kern="10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3637771782"/>
                  </a:ext>
                </a:extLst>
              </a:tr>
              <a:tr h="418532">
                <a:tc>
                  <a:txBody>
                    <a:bodyPr/>
                    <a:lstStyle/>
                    <a:p>
                      <a:pPr marL="0" marR="0" algn="ctr" eaLnBrk="0" hangingPunct="0">
                        <a:lnSpc>
                          <a:spcPct val="100000"/>
                        </a:lnSpc>
                        <a:spcBef>
                          <a:spcPts val="0"/>
                        </a:spcBef>
                        <a:spcAft>
                          <a:spcPts val="0"/>
                        </a:spcAft>
                      </a:pPr>
                      <a:r>
                        <a:rPr lang="en-US" sz="2400" b="1" kern="100">
                          <a:effectLst/>
                        </a:rPr>
                        <a:t>98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1.12%</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4.47%</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2.54%</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5.59%</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-1.78%</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-2.79%</a:t>
                      </a:r>
                      <a:endParaRPr lang="zh-TW" sz="2400" b="1" kern="10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3912452858"/>
                  </a:ext>
                </a:extLst>
              </a:tr>
              <a:tr h="418532">
                <a:tc>
                  <a:txBody>
                    <a:bodyPr/>
                    <a:lstStyle/>
                    <a:p>
                      <a:pPr marL="0" marR="0" algn="ctr" eaLnBrk="0" hangingPunct="0">
                        <a:lnSpc>
                          <a:spcPct val="100000"/>
                        </a:lnSpc>
                        <a:spcBef>
                          <a:spcPts val="0"/>
                        </a:spcBef>
                        <a:spcAft>
                          <a:spcPts val="0"/>
                        </a:spcAft>
                      </a:pPr>
                      <a:r>
                        <a:rPr lang="en-US" sz="2400" b="1" kern="100">
                          <a:effectLst/>
                        </a:rPr>
                        <a:t>99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1.39%</a:t>
                      </a:r>
                      <a:endParaRPr lang="zh-TW" sz="2400" b="1" kern="10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5.48%</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11.70%</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16.81%</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8.68%</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-2.60%</a:t>
                      </a:r>
                      <a:endParaRPr lang="zh-TW" sz="2400" b="1" kern="10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3072558814"/>
                  </a:ext>
                </a:extLst>
              </a:tr>
              <a:tr h="418532">
                <a:tc>
                  <a:txBody>
                    <a:bodyPr/>
                    <a:lstStyle/>
                    <a:p>
                      <a:pPr marL="0" marR="0" algn="ctr" eaLnBrk="0" hangingPunct="0">
                        <a:lnSpc>
                          <a:spcPct val="100000"/>
                        </a:lnSpc>
                        <a:spcBef>
                          <a:spcPts val="0"/>
                        </a:spcBef>
                        <a:spcAft>
                          <a:spcPts val="0"/>
                        </a:spcAft>
                      </a:pPr>
                      <a:r>
                        <a:rPr lang="en-US" sz="2400" b="1" kern="100">
                          <a:effectLst/>
                        </a:rPr>
                        <a:t>100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1.62%</a:t>
                      </a:r>
                      <a:endParaRPr lang="zh-TW" sz="2400" b="1" kern="10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6.97%</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13.22%</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21.26%</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9.09%</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-0.56%</a:t>
                      </a:r>
                      <a:endParaRPr lang="zh-TW" sz="24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3899413253"/>
                  </a:ext>
                </a:extLst>
              </a:tr>
              <a:tr h="418532">
                <a:tc>
                  <a:txBody>
                    <a:bodyPr/>
                    <a:lstStyle/>
                    <a:p>
                      <a:pPr marL="0" marR="0" algn="ctr" eaLnBrk="0" hangingPunct="0">
                        <a:lnSpc>
                          <a:spcPct val="100000"/>
                        </a:lnSpc>
                        <a:spcBef>
                          <a:spcPts val="0"/>
                        </a:spcBef>
                        <a:spcAft>
                          <a:spcPts val="0"/>
                        </a:spcAft>
                      </a:pPr>
                      <a:r>
                        <a:rPr lang="en-US" sz="2400" b="1" kern="100">
                          <a:effectLst/>
                        </a:rPr>
                        <a:t>101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1.96%</a:t>
                      </a:r>
                      <a:endParaRPr lang="zh-TW" sz="2400" b="1" kern="10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9.04%</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16.19%</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23.76%</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10.81%</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1.15%</a:t>
                      </a:r>
                      <a:endParaRPr lang="zh-TW" sz="24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2823862132"/>
                  </a:ext>
                </a:extLst>
              </a:tr>
              <a:tr h="418532">
                <a:tc>
                  <a:txBody>
                    <a:bodyPr/>
                    <a:lstStyle/>
                    <a:p>
                      <a:pPr marL="0" marR="0" algn="ctr" eaLnBrk="0" hangingPunct="0">
                        <a:lnSpc>
                          <a:spcPct val="100000"/>
                        </a:lnSpc>
                        <a:spcBef>
                          <a:spcPts val="0"/>
                        </a:spcBef>
                        <a:spcAft>
                          <a:spcPts val="0"/>
                        </a:spcAft>
                      </a:pPr>
                      <a:r>
                        <a:rPr lang="en-US" sz="2400" b="1" kern="100">
                          <a:effectLst/>
                        </a:rPr>
                        <a:t>102</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2.28%</a:t>
                      </a:r>
                      <a:endParaRPr lang="zh-TW" sz="2400" b="1" kern="10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9.91%</a:t>
                      </a:r>
                      <a:endParaRPr lang="zh-TW" sz="2400" b="1" kern="10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20.49%</a:t>
                      </a:r>
                      <a:endParaRPr lang="zh-TW" sz="2400" b="1" kern="10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26.48%</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15.89%</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3.19%</a:t>
                      </a:r>
                      <a:endParaRPr lang="zh-TW" sz="24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4095024114"/>
                  </a:ext>
                </a:extLst>
              </a:tr>
              <a:tr h="418532">
                <a:tc>
                  <a:txBody>
                    <a:bodyPr/>
                    <a:lstStyle/>
                    <a:p>
                      <a:pPr marL="0" marR="0" algn="ctr" eaLnBrk="0" hangingPunct="0">
                        <a:lnSpc>
                          <a:spcPct val="100000"/>
                        </a:lnSpc>
                        <a:spcBef>
                          <a:spcPts val="0"/>
                        </a:spcBef>
                        <a:spcAft>
                          <a:spcPts val="0"/>
                        </a:spcAft>
                      </a:pPr>
                      <a:r>
                        <a:rPr lang="en-US" sz="2400" b="1" kern="100">
                          <a:effectLst/>
                        </a:rPr>
                        <a:t>103</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2.54%</a:t>
                      </a:r>
                      <a:endParaRPr lang="zh-TW" sz="2400" b="1" kern="10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11.22%</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27.46%</a:t>
                      </a:r>
                      <a:endParaRPr lang="zh-TW" sz="2400" b="1" kern="10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31.57%</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smtClean="0">
                          <a:solidFill>
                            <a:schemeClr val="tx1"/>
                          </a:solidFill>
                          <a:effectLst/>
                          <a:latin typeface="+mn-lt"/>
                          <a:ea typeface="+mn-ea"/>
                          <a:cs typeface="+mn-cs"/>
                        </a:rPr>
                        <a:t>23.66%</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4.79%</a:t>
                      </a:r>
                      <a:endParaRPr lang="zh-TW" sz="24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628024530"/>
                  </a:ext>
                </a:extLst>
              </a:tr>
              <a:tr h="418532">
                <a:tc>
                  <a:txBody>
                    <a:bodyPr/>
                    <a:lstStyle/>
                    <a:p>
                      <a:pPr marL="0" marR="0" algn="ctr" eaLnBrk="0" hangingPunct="0">
                        <a:lnSpc>
                          <a:spcPct val="100000"/>
                        </a:lnSpc>
                        <a:spcBef>
                          <a:spcPts val="0"/>
                        </a:spcBef>
                        <a:spcAft>
                          <a:spcPts val="0"/>
                        </a:spcAft>
                      </a:pPr>
                      <a:r>
                        <a:rPr lang="en-US" sz="2400" b="1" kern="100">
                          <a:effectLst/>
                        </a:rPr>
                        <a:t>104</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2.80%</a:t>
                      </a:r>
                      <a:endParaRPr lang="zh-TW" sz="2400" b="1" kern="10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10.88%</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32.58%</a:t>
                      </a:r>
                      <a:endParaRPr lang="zh-TW" sz="2400" b="1" kern="10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32.52%</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28.56%</a:t>
                      </a:r>
                      <a:endParaRPr lang="zh-TW" sz="2400" b="1" kern="10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5.67%</a:t>
                      </a:r>
                      <a:endParaRPr lang="zh-TW" sz="24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329390930"/>
                  </a:ext>
                </a:extLst>
              </a:tr>
              <a:tr h="418532">
                <a:tc>
                  <a:txBody>
                    <a:bodyPr/>
                    <a:lstStyle/>
                    <a:p>
                      <a:pPr marL="0" marR="0" algn="ctr" eaLnBrk="0" hangingPunct="0">
                        <a:lnSpc>
                          <a:spcPct val="100000"/>
                        </a:lnSpc>
                        <a:spcBef>
                          <a:spcPts val="0"/>
                        </a:spcBef>
                        <a:spcAft>
                          <a:spcPts val="0"/>
                        </a:spcAft>
                      </a:pPr>
                      <a:r>
                        <a:rPr lang="en-US" sz="2400" b="1" kern="100" dirty="0">
                          <a:solidFill>
                            <a:srgbClr val="FF0000"/>
                          </a:solidFill>
                          <a:effectLst/>
                        </a:rPr>
                        <a:t>105</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3.03%</a:t>
                      </a:r>
                      <a:endParaRPr lang="zh-TW" sz="2400" b="1" kern="100" dirty="0">
                        <a:solidFill>
                          <a:srgbClr val="FF0000"/>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12.43%</a:t>
                      </a:r>
                      <a:endParaRPr lang="zh-TW" sz="2400" b="1" kern="100" dirty="0">
                        <a:solidFill>
                          <a:srgbClr val="FF0000"/>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35.42%</a:t>
                      </a:r>
                      <a:endParaRPr lang="zh-TW" sz="2400" b="1" kern="100" dirty="0">
                        <a:solidFill>
                          <a:srgbClr val="FF0000"/>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34.48%</a:t>
                      </a:r>
                      <a:endParaRPr lang="zh-TW" sz="2400" b="1" kern="100" dirty="0">
                        <a:solidFill>
                          <a:srgbClr val="FF0000"/>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30.77%</a:t>
                      </a:r>
                      <a:endParaRPr lang="zh-TW" sz="2400" b="1" kern="100" dirty="0">
                        <a:solidFill>
                          <a:srgbClr val="FF0000"/>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8.76%</a:t>
                      </a:r>
                      <a:endParaRPr lang="zh-TW" sz="2400" b="1" kern="100" dirty="0">
                        <a:solidFill>
                          <a:srgbClr val="FF0000"/>
                        </a:solidFill>
                        <a:effectLst/>
                        <a:latin typeface="+mn-lt"/>
                        <a:ea typeface="+mn-ea"/>
                        <a:cs typeface="+mn-cs"/>
                      </a:endParaRPr>
                    </a:p>
                  </a:txBody>
                  <a:tcPr marL="68580" marR="68580" marT="0" marB="0" anchor="ctr"/>
                </a:tc>
                <a:extLst>
                  <a:ext uri="{0D108BD9-81ED-4DB2-BD59-A6C34878D82A}">
                    <a16:rowId xmlns:a16="http://schemas.microsoft.com/office/drawing/2014/main" val="3401173225"/>
                  </a:ext>
                </a:extLst>
              </a:tr>
            </a:tbl>
          </a:graphicData>
        </a:graphic>
      </p:graphicFrame>
    </p:spTree>
    <p:extLst>
      <p:ext uri="{BB962C8B-B14F-4D97-AF65-F5344CB8AC3E}">
        <p14:creationId xmlns:p14="http://schemas.microsoft.com/office/powerpoint/2010/main" val="35446487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共同分攤固定成本－人事費</a:t>
            </a:r>
          </a:p>
        </p:txBody>
      </p:sp>
      <p:sp>
        <p:nvSpPr>
          <p:cNvPr id="3" name="內容版面配置區 2"/>
          <p:cNvSpPr>
            <a:spLocks noGrp="1"/>
          </p:cNvSpPr>
          <p:nvPr>
            <p:ph idx="1"/>
          </p:nvPr>
        </p:nvSpPr>
        <p:spPr/>
        <p:txBody>
          <a:bodyPr/>
          <a:lstStyle/>
          <a:p>
            <a:r>
              <a:rPr lang="zh-TW" altLang="en-US" dirty="0" smtClean="0"/>
              <a:t>營運情形問卷調查結果：</a:t>
            </a:r>
            <a:endParaRPr lang="en-US" altLang="zh-TW" dirty="0" smtClean="0"/>
          </a:p>
          <a:p>
            <a:pPr lvl="1"/>
            <a:r>
              <a:rPr lang="zh-TW" altLang="en-US" dirty="0" smtClean="0"/>
              <a:t>總員額數</a:t>
            </a:r>
            <a:r>
              <a:rPr lang="en-US" altLang="zh-TW" dirty="0" smtClean="0"/>
              <a:t>5</a:t>
            </a:r>
            <a:r>
              <a:rPr lang="zh-TW" altLang="en-US" dirty="0" smtClean="0"/>
              <a:t>至</a:t>
            </a:r>
            <a:r>
              <a:rPr lang="en-US" altLang="zh-TW" dirty="0" smtClean="0"/>
              <a:t>6</a:t>
            </a:r>
            <a:r>
              <a:rPr lang="zh-TW" altLang="en-US" dirty="0" smtClean="0"/>
              <a:t>人</a:t>
            </a:r>
            <a:endParaRPr lang="en-US" altLang="zh-TW" dirty="0"/>
          </a:p>
          <a:p>
            <a:pPr lvl="1"/>
            <a:r>
              <a:rPr lang="zh-TW" altLang="en-US" dirty="0" smtClean="0"/>
              <a:t>平均薪資以</a:t>
            </a:r>
            <a:r>
              <a:rPr lang="en-US" altLang="zh-TW" dirty="0" smtClean="0"/>
              <a:t>3.5</a:t>
            </a:r>
            <a:r>
              <a:rPr lang="zh-TW" altLang="en-US" dirty="0" smtClean="0"/>
              <a:t>萬至</a:t>
            </a:r>
            <a:r>
              <a:rPr lang="en-US" altLang="zh-TW" dirty="0" smtClean="0"/>
              <a:t>4.5</a:t>
            </a:r>
            <a:r>
              <a:rPr lang="zh-TW" altLang="en-US" dirty="0" smtClean="0"/>
              <a:t>萬試算</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50</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2607246261"/>
              </p:ext>
            </p:extLst>
          </p:nvPr>
        </p:nvGraphicFramePr>
        <p:xfrm>
          <a:off x="314324" y="3911600"/>
          <a:ext cx="8515351" cy="2463300"/>
        </p:xfrm>
        <a:graphic>
          <a:graphicData uri="http://schemas.openxmlformats.org/drawingml/2006/table">
            <a:tbl>
              <a:tblPr firstRow="1" lastRow="1" bandRow="1">
                <a:tableStyleId>{9D7B26C5-4107-4FEC-AEDC-1716B250A1EF}</a:tableStyleId>
              </a:tblPr>
              <a:tblGrid>
                <a:gridCol w="1748321">
                  <a:extLst>
                    <a:ext uri="{9D8B030D-6E8A-4147-A177-3AD203B41FA5}">
                      <a16:colId xmlns:a16="http://schemas.microsoft.com/office/drawing/2014/main" val="4233643390"/>
                    </a:ext>
                  </a:extLst>
                </a:gridCol>
                <a:gridCol w="2509354">
                  <a:extLst>
                    <a:ext uri="{9D8B030D-6E8A-4147-A177-3AD203B41FA5}">
                      <a16:colId xmlns:a16="http://schemas.microsoft.com/office/drawing/2014/main" val="267720579"/>
                    </a:ext>
                  </a:extLst>
                </a:gridCol>
                <a:gridCol w="2128838">
                  <a:extLst>
                    <a:ext uri="{9D8B030D-6E8A-4147-A177-3AD203B41FA5}">
                      <a16:colId xmlns:a16="http://schemas.microsoft.com/office/drawing/2014/main" val="3361663246"/>
                    </a:ext>
                  </a:extLst>
                </a:gridCol>
                <a:gridCol w="2128838">
                  <a:extLst>
                    <a:ext uri="{9D8B030D-6E8A-4147-A177-3AD203B41FA5}">
                      <a16:colId xmlns:a16="http://schemas.microsoft.com/office/drawing/2014/main" val="4057527230"/>
                    </a:ext>
                  </a:extLst>
                </a:gridCol>
              </a:tblGrid>
              <a:tr h="615825">
                <a:tc>
                  <a:txBody>
                    <a:bodyPr/>
                    <a:lstStyle/>
                    <a:p>
                      <a:pPr algn="ctr"/>
                      <a:r>
                        <a:rPr lang="zh-TW" altLang="en-US" sz="2800" b="1" dirty="0" smtClean="0"/>
                        <a:t>人員</a:t>
                      </a:r>
                      <a:endParaRPr lang="zh-TW" altLang="en-US" sz="2800" b="1" dirty="0"/>
                    </a:p>
                  </a:txBody>
                  <a:tcPr/>
                </a:tc>
                <a:tc>
                  <a:txBody>
                    <a:bodyPr/>
                    <a:lstStyle/>
                    <a:p>
                      <a:pPr algn="ctr"/>
                      <a:r>
                        <a:rPr lang="zh-TW" altLang="en-US" sz="2800" b="1" dirty="0" smtClean="0"/>
                        <a:t>平均薪資</a:t>
                      </a:r>
                      <a:r>
                        <a:rPr lang="en-US" altLang="zh-TW" sz="2800" b="1" dirty="0" smtClean="0"/>
                        <a:t>(</a:t>
                      </a:r>
                      <a:r>
                        <a:rPr lang="zh-TW" altLang="en-US" sz="2800" b="1" dirty="0" smtClean="0"/>
                        <a:t>元</a:t>
                      </a:r>
                      <a:r>
                        <a:rPr lang="en-US" altLang="zh-TW" sz="2800" b="1" dirty="0" smtClean="0"/>
                        <a:t>)</a:t>
                      </a:r>
                      <a:endParaRPr lang="zh-TW" altLang="en-US" sz="2800" b="1" dirty="0"/>
                    </a:p>
                  </a:txBody>
                  <a:tcPr/>
                </a:tc>
                <a:tc>
                  <a:txBody>
                    <a:bodyPr/>
                    <a:lstStyle/>
                    <a:p>
                      <a:pPr algn="ctr"/>
                      <a:r>
                        <a:rPr lang="en-US" altLang="zh-TW" sz="2800" b="1" dirty="0" smtClean="0"/>
                        <a:t>95%</a:t>
                      </a:r>
                      <a:r>
                        <a:rPr lang="zh-TW" altLang="en-US" sz="2800" b="1" dirty="0" smtClean="0"/>
                        <a:t>下界</a:t>
                      </a:r>
                      <a:endParaRPr lang="zh-TW" altLang="en-US" sz="2800" b="1" dirty="0"/>
                    </a:p>
                  </a:txBody>
                  <a:tcPr/>
                </a:tc>
                <a:tc>
                  <a:txBody>
                    <a:bodyPr/>
                    <a:lstStyle/>
                    <a:p>
                      <a:pPr algn="ctr"/>
                      <a:r>
                        <a:rPr lang="en-US" altLang="zh-TW" sz="2800" b="1" dirty="0" smtClean="0"/>
                        <a:t>95%</a:t>
                      </a:r>
                      <a:r>
                        <a:rPr lang="zh-TW" altLang="en-US" sz="2800" b="1" dirty="0" smtClean="0"/>
                        <a:t>上界</a:t>
                      </a:r>
                      <a:endParaRPr lang="zh-TW" altLang="en-US" sz="2800" b="1" dirty="0"/>
                    </a:p>
                  </a:txBody>
                  <a:tcPr/>
                </a:tc>
                <a:extLst>
                  <a:ext uri="{0D108BD9-81ED-4DB2-BD59-A6C34878D82A}">
                    <a16:rowId xmlns:a16="http://schemas.microsoft.com/office/drawing/2014/main" val="2301167567"/>
                  </a:ext>
                </a:extLst>
              </a:tr>
              <a:tr h="615825">
                <a:tc>
                  <a:txBody>
                    <a:bodyPr/>
                    <a:lstStyle/>
                    <a:p>
                      <a:pPr algn="ctr"/>
                      <a:r>
                        <a:rPr lang="zh-TW" altLang="en-US" sz="2800" b="1" dirty="0" smtClean="0"/>
                        <a:t>班主任</a:t>
                      </a:r>
                      <a:endParaRPr lang="zh-TW" altLang="en-US" sz="2800" b="1" dirty="0"/>
                    </a:p>
                  </a:txBody>
                  <a:tcPr/>
                </a:tc>
                <a:tc>
                  <a:txBody>
                    <a:bodyPr/>
                    <a:lstStyle/>
                    <a:p>
                      <a:pPr algn="ctr"/>
                      <a:r>
                        <a:rPr lang="en-US" altLang="zh-TW" sz="2800" b="1" dirty="0" smtClean="0"/>
                        <a:t>48,743(±3,915)</a:t>
                      </a:r>
                      <a:endParaRPr lang="zh-TW" altLang="en-US" sz="2800" b="1" dirty="0"/>
                    </a:p>
                  </a:txBody>
                  <a:tcPr/>
                </a:tc>
                <a:tc>
                  <a:txBody>
                    <a:bodyPr/>
                    <a:lstStyle/>
                    <a:p>
                      <a:pPr algn="ctr"/>
                      <a:r>
                        <a:rPr lang="en-US" altLang="zh-TW" sz="2800" b="1" dirty="0" smtClean="0"/>
                        <a:t>4</a:t>
                      </a:r>
                      <a:r>
                        <a:rPr lang="zh-TW" altLang="en-US" sz="2800" b="1" dirty="0" smtClean="0"/>
                        <a:t>萬</a:t>
                      </a:r>
                      <a:r>
                        <a:rPr lang="en-US" altLang="zh-TW" sz="2800" b="1" dirty="0" smtClean="0"/>
                        <a:t>4,828</a:t>
                      </a:r>
                      <a:r>
                        <a:rPr lang="zh-TW" altLang="en-US" sz="2800" b="1" dirty="0" smtClean="0"/>
                        <a:t>元</a:t>
                      </a:r>
                      <a:endParaRPr lang="zh-TW" altLang="en-US" sz="2800" b="1" dirty="0"/>
                    </a:p>
                  </a:txBody>
                  <a:tcPr/>
                </a:tc>
                <a:tc>
                  <a:txBody>
                    <a:bodyPr/>
                    <a:lstStyle/>
                    <a:p>
                      <a:pPr algn="ctr"/>
                      <a:r>
                        <a:rPr lang="en-US" altLang="zh-TW" sz="2800" b="1" dirty="0" smtClean="0"/>
                        <a:t>5</a:t>
                      </a:r>
                      <a:r>
                        <a:rPr lang="zh-TW" altLang="en-US" sz="2800" b="1" dirty="0" smtClean="0"/>
                        <a:t>萬</a:t>
                      </a:r>
                      <a:r>
                        <a:rPr lang="en-US" altLang="zh-TW" sz="2800" b="1" dirty="0" smtClean="0"/>
                        <a:t>2,658</a:t>
                      </a:r>
                      <a:r>
                        <a:rPr lang="zh-TW" altLang="en-US" sz="2800" b="1" dirty="0" smtClean="0"/>
                        <a:t>元</a:t>
                      </a:r>
                      <a:endParaRPr lang="zh-TW" altLang="en-US" sz="2800" b="1" dirty="0"/>
                    </a:p>
                  </a:txBody>
                  <a:tcPr/>
                </a:tc>
                <a:extLst>
                  <a:ext uri="{0D108BD9-81ED-4DB2-BD59-A6C34878D82A}">
                    <a16:rowId xmlns:a16="http://schemas.microsoft.com/office/drawing/2014/main" val="272370264"/>
                  </a:ext>
                </a:extLst>
              </a:tr>
              <a:tr h="615825">
                <a:tc>
                  <a:txBody>
                    <a:bodyPr/>
                    <a:lstStyle/>
                    <a:p>
                      <a:pPr algn="ctr"/>
                      <a:r>
                        <a:rPr lang="zh-TW" altLang="en-US" sz="2800" b="1" dirty="0" smtClean="0"/>
                        <a:t>行政人員</a:t>
                      </a:r>
                      <a:endParaRPr lang="zh-TW" altLang="en-US" sz="2800" b="1" dirty="0"/>
                    </a:p>
                  </a:txBody>
                  <a:tcPr/>
                </a:tc>
                <a:tc>
                  <a:txBody>
                    <a:bodyPr/>
                    <a:lstStyle/>
                    <a:p>
                      <a:pPr algn="ctr"/>
                      <a:r>
                        <a:rPr lang="en-US" altLang="zh-TW" sz="2800" b="1" dirty="0" smtClean="0"/>
                        <a:t>28,049(±1,125)</a:t>
                      </a:r>
                      <a:endParaRPr lang="zh-TW" altLang="en-US" sz="2800" b="1" dirty="0"/>
                    </a:p>
                  </a:txBody>
                  <a:tcPr/>
                </a:tc>
                <a:tc>
                  <a:txBody>
                    <a:bodyPr/>
                    <a:lstStyle/>
                    <a:p>
                      <a:pPr algn="ctr"/>
                      <a:r>
                        <a:rPr lang="en-US" altLang="zh-TW" sz="2800" b="1" dirty="0" smtClean="0"/>
                        <a:t>2</a:t>
                      </a:r>
                      <a:r>
                        <a:rPr lang="zh-TW" altLang="en-US" sz="2800" b="1" dirty="0" smtClean="0"/>
                        <a:t>萬</a:t>
                      </a:r>
                      <a:r>
                        <a:rPr lang="en-US" altLang="zh-TW" sz="2800" b="1" dirty="0" smtClean="0"/>
                        <a:t>6,923</a:t>
                      </a:r>
                      <a:r>
                        <a:rPr lang="zh-TW" altLang="en-US" sz="2800" b="1" dirty="0" smtClean="0"/>
                        <a:t>元</a:t>
                      </a:r>
                      <a:endParaRPr lang="zh-TW" altLang="en-US" sz="2800" b="1" dirty="0"/>
                    </a:p>
                  </a:txBody>
                  <a:tcPr/>
                </a:tc>
                <a:tc>
                  <a:txBody>
                    <a:bodyPr/>
                    <a:lstStyle/>
                    <a:p>
                      <a:pPr algn="ctr"/>
                      <a:r>
                        <a:rPr lang="en-US" altLang="zh-TW" sz="2800" b="1" dirty="0" smtClean="0"/>
                        <a:t>2</a:t>
                      </a:r>
                      <a:r>
                        <a:rPr lang="zh-TW" altLang="en-US" sz="2800" b="1" dirty="0" smtClean="0"/>
                        <a:t>萬</a:t>
                      </a:r>
                      <a:r>
                        <a:rPr lang="en-US" altLang="zh-TW" sz="2800" b="1" dirty="0" smtClean="0"/>
                        <a:t>9,174</a:t>
                      </a:r>
                      <a:r>
                        <a:rPr lang="zh-TW" altLang="en-US" sz="2800" b="1" dirty="0" smtClean="0"/>
                        <a:t>元</a:t>
                      </a:r>
                      <a:endParaRPr lang="zh-TW" altLang="en-US" sz="2800" b="1" dirty="0"/>
                    </a:p>
                  </a:txBody>
                  <a:tcPr/>
                </a:tc>
                <a:extLst>
                  <a:ext uri="{0D108BD9-81ED-4DB2-BD59-A6C34878D82A}">
                    <a16:rowId xmlns:a16="http://schemas.microsoft.com/office/drawing/2014/main" val="4052926891"/>
                  </a:ext>
                </a:extLst>
              </a:tr>
              <a:tr h="615825">
                <a:tc>
                  <a:txBody>
                    <a:bodyPr/>
                    <a:lstStyle/>
                    <a:p>
                      <a:pPr algn="ctr"/>
                      <a:r>
                        <a:rPr lang="zh-TW" altLang="en-US" sz="2800" b="1" dirty="0" smtClean="0"/>
                        <a:t>平均</a:t>
                      </a:r>
                      <a:endParaRPr lang="zh-TW" altLang="en-US" sz="2800" b="1" dirty="0"/>
                    </a:p>
                  </a:txBody>
                  <a:tcPr/>
                </a:tc>
                <a:tc>
                  <a:txBody>
                    <a:bodyPr/>
                    <a:lstStyle/>
                    <a:p>
                      <a:pPr algn="ctr"/>
                      <a:r>
                        <a:rPr lang="en-US" altLang="zh-TW" sz="2800" b="1" dirty="0" smtClean="0"/>
                        <a:t>38,396</a:t>
                      </a:r>
                      <a:endParaRPr lang="zh-TW" altLang="en-US" sz="2800" b="1" dirty="0"/>
                    </a:p>
                  </a:txBody>
                  <a:tcPr/>
                </a:tc>
                <a:tc>
                  <a:txBody>
                    <a:bodyPr/>
                    <a:lstStyle/>
                    <a:p>
                      <a:pPr algn="ctr"/>
                      <a:r>
                        <a:rPr lang="en-US" altLang="zh-TW" sz="2800" b="1" dirty="0" smtClean="0"/>
                        <a:t>3</a:t>
                      </a:r>
                      <a:r>
                        <a:rPr lang="zh-TW" altLang="en-US" sz="2800" b="1" dirty="0" smtClean="0"/>
                        <a:t>萬</a:t>
                      </a:r>
                      <a:r>
                        <a:rPr lang="en-US" altLang="zh-TW" sz="2800" b="1" dirty="0" smtClean="0"/>
                        <a:t>5,876</a:t>
                      </a:r>
                      <a:r>
                        <a:rPr lang="zh-TW" altLang="en-US" sz="2800" b="1" dirty="0" smtClean="0"/>
                        <a:t>元</a:t>
                      </a:r>
                      <a:endParaRPr lang="zh-TW" altLang="en-US" sz="2800" b="1" dirty="0"/>
                    </a:p>
                  </a:txBody>
                  <a:tcPr/>
                </a:tc>
                <a:tc>
                  <a:txBody>
                    <a:bodyPr/>
                    <a:lstStyle/>
                    <a:p>
                      <a:pPr algn="ctr"/>
                      <a:r>
                        <a:rPr lang="en-US" altLang="zh-TW" sz="2800" b="1" dirty="0" smtClean="0"/>
                        <a:t>4</a:t>
                      </a:r>
                      <a:r>
                        <a:rPr lang="zh-TW" altLang="en-US" sz="2800" b="1" dirty="0" smtClean="0"/>
                        <a:t>萬</a:t>
                      </a:r>
                      <a:r>
                        <a:rPr lang="en-US" altLang="zh-TW" sz="2800" b="1" dirty="0" smtClean="0"/>
                        <a:t>0,916</a:t>
                      </a:r>
                      <a:r>
                        <a:rPr lang="zh-TW" altLang="en-US" sz="2800" b="1" dirty="0" smtClean="0"/>
                        <a:t>元</a:t>
                      </a:r>
                      <a:endParaRPr lang="zh-TW" altLang="en-US" sz="2800" b="1" dirty="0"/>
                    </a:p>
                  </a:txBody>
                  <a:tcPr/>
                </a:tc>
                <a:extLst>
                  <a:ext uri="{0D108BD9-81ED-4DB2-BD59-A6C34878D82A}">
                    <a16:rowId xmlns:a16="http://schemas.microsoft.com/office/drawing/2014/main" val="1381353229"/>
                  </a:ext>
                </a:extLst>
              </a:tr>
            </a:tbl>
          </a:graphicData>
        </a:graphic>
      </p:graphicFrame>
    </p:spTree>
    <p:extLst>
      <p:ext uri="{BB962C8B-B14F-4D97-AF65-F5344CB8AC3E}">
        <p14:creationId xmlns:p14="http://schemas.microsoft.com/office/powerpoint/2010/main" val="27187316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共同分攤固定成本－人事費</a:t>
            </a:r>
          </a:p>
        </p:txBody>
      </p:sp>
      <p:sp>
        <p:nvSpPr>
          <p:cNvPr id="3" name="內容版面配置區 2"/>
          <p:cNvSpPr>
            <a:spLocks noGrp="1"/>
          </p:cNvSpPr>
          <p:nvPr>
            <p:ph idx="1"/>
          </p:nvPr>
        </p:nvSpPr>
        <p:spPr>
          <a:xfrm>
            <a:off x="628650" y="1267510"/>
            <a:ext cx="8515350" cy="800099"/>
          </a:xfrm>
        </p:spPr>
        <p:txBody>
          <a:bodyPr>
            <a:normAutofit/>
          </a:bodyPr>
          <a:lstStyle/>
          <a:p>
            <a:r>
              <a:rPr lang="zh-TW" altLang="en-US" dirty="0" smtClean="0"/>
              <a:t>不同薪資每年人事成本費用總額</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51</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443607392"/>
              </p:ext>
            </p:extLst>
          </p:nvPr>
        </p:nvGraphicFramePr>
        <p:xfrm>
          <a:off x="0" y="2145300"/>
          <a:ext cx="9144001" cy="4267200"/>
        </p:xfrm>
        <a:graphic>
          <a:graphicData uri="http://schemas.openxmlformats.org/drawingml/2006/table">
            <a:tbl>
              <a:tblPr firstRow="1" firstCol="1" bandRow="1">
                <a:tableStyleId>{9D7B26C5-4107-4FEC-AEDC-1716B250A1EF}</a:tableStyleId>
              </a:tblPr>
              <a:tblGrid>
                <a:gridCol w="903428">
                  <a:extLst>
                    <a:ext uri="{9D8B030D-6E8A-4147-A177-3AD203B41FA5}">
                      <a16:colId xmlns:a16="http://schemas.microsoft.com/office/drawing/2014/main" val="1883084157"/>
                    </a:ext>
                  </a:extLst>
                </a:gridCol>
                <a:gridCol w="1709928">
                  <a:extLst>
                    <a:ext uri="{9D8B030D-6E8A-4147-A177-3AD203B41FA5}">
                      <a16:colId xmlns:a16="http://schemas.microsoft.com/office/drawing/2014/main" val="486492702"/>
                    </a:ext>
                  </a:extLst>
                </a:gridCol>
                <a:gridCol w="2617013">
                  <a:extLst>
                    <a:ext uri="{9D8B030D-6E8A-4147-A177-3AD203B41FA5}">
                      <a16:colId xmlns:a16="http://schemas.microsoft.com/office/drawing/2014/main" val="2507630785"/>
                    </a:ext>
                  </a:extLst>
                </a:gridCol>
                <a:gridCol w="1709928">
                  <a:extLst>
                    <a:ext uri="{9D8B030D-6E8A-4147-A177-3AD203B41FA5}">
                      <a16:colId xmlns:a16="http://schemas.microsoft.com/office/drawing/2014/main" val="793424338"/>
                    </a:ext>
                  </a:extLst>
                </a:gridCol>
                <a:gridCol w="2203704">
                  <a:extLst>
                    <a:ext uri="{9D8B030D-6E8A-4147-A177-3AD203B41FA5}">
                      <a16:colId xmlns:a16="http://schemas.microsoft.com/office/drawing/2014/main" val="3205178801"/>
                    </a:ext>
                  </a:extLst>
                </a:gridCol>
              </a:tblGrid>
              <a:tr h="0">
                <a:tc>
                  <a:txBody>
                    <a:bodyPr/>
                    <a:lstStyle/>
                    <a:p>
                      <a:pPr marL="0" marR="0" algn="ctr" eaLnBrk="0" hangingPunct="0">
                        <a:lnSpc>
                          <a:spcPct val="100000"/>
                        </a:lnSpc>
                        <a:spcBef>
                          <a:spcPts val="0"/>
                        </a:spcBef>
                        <a:spcAft>
                          <a:spcPts val="0"/>
                        </a:spcAft>
                      </a:pPr>
                      <a:r>
                        <a:rPr lang="zh-TW" sz="2000" b="1" kern="100">
                          <a:effectLst/>
                        </a:rPr>
                        <a:t>每月</a:t>
                      </a:r>
                      <a:r>
                        <a:rPr lang="en-US" sz="2000" b="1" kern="100">
                          <a:effectLst/>
                        </a:rPr>
                        <a:t/>
                      </a:r>
                      <a:br>
                        <a:rPr lang="en-US" sz="2000" b="1" kern="100">
                          <a:effectLst/>
                        </a:rPr>
                      </a:br>
                      <a:r>
                        <a:rPr lang="zh-TW" sz="2000" b="1" kern="100">
                          <a:effectLst/>
                        </a:rPr>
                        <a:t>薪資</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000" b="1" kern="100">
                          <a:effectLst/>
                        </a:rPr>
                        <a:t>每月</a:t>
                      </a:r>
                      <a:r>
                        <a:rPr lang="en-US" sz="2000" b="1" kern="100">
                          <a:effectLst/>
                        </a:rPr>
                        <a:t/>
                      </a:r>
                      <a:br>
                        <a:rPr lang="en-US" sz="2000" b="1" kern="100">
                          <a:effectLst/>
                        </a:rPr>
                      </a:br>
                      <a:r>
                        <a:rPr lang="zh-TW" sz="2000" b="1" kern="100">
                          <a:effectLst/>
                        </a:rPr>
                        <a:t>人事成本費用</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000" b="1" kern="100" dirty="0">
                          <a:effectLst/>
                        </a:rPr>
                        <a:t>每年</a:t>
                      </a:r>
                      <a:r>
                        <a:rPr lang="en-US" sz="2000" b="1" kern="100" dirty="0">
                          <a:effectLst/>
                        </a:rPr>
                        <a:t/>
                      </a:r>
                      <a:br>
                        <a:rPr lang="en-US" sz="2000" b="1" kern="100" dirty="0">
                          <a:effectLst/>
                        </a:rPr>
                      </a:br>
                      <a:r>
                        <a:rPr lang="zh-TW" sz="2000" b="1" kern="100" dirty="0">
                          <a:effectLst/>
                        </a:rPr>
                        <a:t>人事成本費用</a:t>
                      </a:r>
                      <a:r>
                        <a:rPr lang="en-US" sz="2000" b="1" kern="100" dirty="0">
                          <a:effectLst/>
                        </a:rPr>
                        <a:t>(12</a:t>
                      </a:r>
                      <a:r>
                        <a:rPr lang="zh-TW" sz="2000" b="1" kern="100" dirty="0">
                          <a:effectLst/>
                        </a:rPr>
                        <a:t>個月</a:t>
                      </a:r>
                      <a:r>
                        <a:rPr lang="en-US" sz="2000" b="1" kern="100" dirty="0">
                          <a:effectLst/>
                        </a:rPr>
                        <a:t>)</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0" algn="ctr" eaLnBrk="0" hangingPunct="0">
                        <a:lnSpc>
                          <a:spcPct val="100000"/>
                        </a:lnSpc>
                        <a:spcBef>
                          <a:spcPts val="0"/>
                        </a:spcBef>
                        <a:spcAft>
                          <a:spcPts val="0"/>
                        </a:spcAft>
                      </a:pPr>
                      <a:r>
                        <a:rPr lang="zh-TW" sz="2000" b="1" kern="100">
                          <a:effectLst/>
                        </a:rPr>
                        <a:t>獎金及福利金</a:t>
                      </a:r>
                      <a:r>
                        <a:rPr lang="en-US" sz="2000" b="1" kern="100">
                          <a:effectLst/>
                        </a:rPr>
                        <a:t/>
                      </a:r>
                      <a:br>
                        <a:rPr lang="en-US" sz="2000" b="1" kern="100">
                          <a:effectLst/>
                        </a:rPr>
                      </a:br>
                      <a:r>
                        <a:rPr lang="en-US" sz="2000" b="1" kern="100">
                          <a:effectLst/>
                        </a:rPr>
                        <a:t>(2.5</a:t>
                      </a:r>
                      <a:r>
                        <a:rPr lang="zh-TW" sz="2000" b="1" kern="100">
                          <a:effectLst/>
                        </a:rPr>
                        <a:t>個月薪資</a:t>
                      </a:r>
                      <a:r>
                        <a:rPr lang="en-US" sz="2000" b="1" kern="100">
                          <a:effectLst/>
                        </a:rPr>
                        <a:t>)</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0" algn="ctr" eaLnBrk="0" hangingPunct="0">
                        <a:lnSpc>
                          <a:spcPct val="100000"/>
                        </a:lnSpc>
                        <a:spcBef>
                          <a:spcPts val="0"/>
                        </a:spcBef>
                        <a:spcAft>
                          <a:spcPts val="0"/>
                        </a:spcAft>
                      </a:pPr>
                      <a:r>
                        <a:rPr lang="zh-TW" sz="2000" b="1" kern="100" dirty="0">
                          <a:effectLst/>
                        </a:rPr>
                        <a:t>每年</a:t>
                      </a:r>
                      <a:r>
                        <a:rPr lang="en-US" sz="2000" b="1" kern="100" dirty="0">
                          <a:effectLst/>
                        </a:rPr>
                        <a:t/>
                      </a:r>
                      <a:br>
                        <a:rPr lang="en-US" sz="2000" b="1" kern="100" dirty="0">
                          <a:effectLst/>
                        </a:rPr>
                      </a:br>
                      <a:r>
                        <a:rPr lang="zh-TW" sz="2000" b="1" kern="100" dirty="0">
                          <a:effectLst/>
                        </a:rPr>
                        <a:t>人事成本費用總額</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extLst>
                  <a:ext uri="{0D108BD9-81ED-4DB2-BD59-A6C34878D82A}">
                    <a16:rowId xmlns:a16="http://schemas.microsoft.com/office/drawing/2014/main" val="862172600"/>
                  </a:ext>
                </a:extLst>
              </a:tr>
              <a:tr h="0">
                <a:tc>
                  <a:txBody>
                    <a:bodyPr/>
                    <a:lstStyle/>
                    <a:p>
                      <a:pPr marL="0" marR="0" algn="ctr" eaLnBrk="0" hangingPunct="0">
                        <a:lnSpc>
                          <a:spcPct val="100000"/>
                        </a:lnSpc>
                        <a:spcBef>
                          <a:spcPts val="0"/>
                        </a:spcBef>
                        <a:spcAft>
                          <a:spcPts val="0"/>
                        </a:spcAft>
                      </a:pPr>
                      <a:r>
                        <a:rPr lang="en-US" sz="2000" b="1" kern="100">
                          <a:effectLst/>
                        </a:rPr>
                        <a:t>22,000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25,771</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309,252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550,00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364,252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090785814"/>
                  </a:ext>
                </a:extLst>
              </a:tr>
              <a:tr h="0">
                <a:tc>
                  <a:txBody>
                    <a:bodyPr/>
                    <a:lstStyle/>
                    <a:p>
                      <a:pPr marL="0" marR="0" algn="ctr" eaLnBrk="0" hangingPunct="0">
                        <a:lnSpc>
                          <a:spcPct val="100000"/>
                        </a:lnSpc>
                        <a:spcBef>
                          <a:spcPts val="0"/>
                        </a:spcBef>
                        <a:spcAft>
                          <a:spcPts val="0"/>
                        </a:spcAft>
                      </a:pPr>
                      <a:r>
                        <a:rPr lang="en-US" sz="2000" b="1" kern="100">
                          <a:effectLst/>
                        </a:rPr>
                        <a:t>35,000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41,571</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498,852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87,500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586,352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3438054689"/>
                  </a:ext>
                </a:extLst>
              </a:tr>
              <a:tr h="0">
                <a:tc>
                  <a:txBody>
                    <a:bodyPr/>
                    <a:lstStyle/>
                    <a:p>
                      <a:pPr marL="0" marR="0" algn="ctr" eaLnBrk="0" hangingPunct="0">
                        <a:lnSpc>
                          <a:spcPct val="100000"/>
                        </a:lnSpc>
                        <a:spcBef>
                          <a:spcPts val="0"/>
                        </a:spcBef>
                        <a:spcAft>
                          <a:spcPts val="0"/>
                        </a:spcAft>
                      </a:pPr>
                      <a:r>
                        <a:rPr lang="en-US" sz="2000" b="1" kern="100">
                          <a:effectLst/>
                        </a:rPr>
                        <a:t>36,000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42,571</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510,852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90,000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600,852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22930253"/>
                  </a:ext>
                </a:extLst>
              </a:tr>
              <a:tr h="0">
                <a:tc>
                  <a:txBody>
                    <a:bodyPr/>
                    <a:lstStyle/>
                    <a:p>
                      <a:pPr marL="0" marR="0" algn="ctr" eaLnBrk="0" hangingPunct="0">
                        <a:lnSpc>
                          <a:spcPct val="100000"/>
                        </a:lnSpc>
                        <a:spcBef>
                          <a:spcPts val="0"/>
                        </a:spcBef>
                        <a:spcAft>
                          <a:spcPts val="0"/>
                        </a:spcAft>
                      </a:pPr>
                      <a:r>
                        <a:rPr lang="en-US" sz="2000" b="1" kern="100">
                          <a:effectLst/>
                        </a:rPr>
                        <a:t>37,000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43,914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526,968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92,500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619,468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2937294746"/>
                  </a:ext>
                </a:extLst>
              </a:tr>
              <a:tr h="0">
                <a:tc>
                  <a:txBody>
                    <a:bodyPr/>
                    <a:lstStyle/>
                    <a:p>
                      <a:pPr marL="0" marR="0" algn="ctr" eaLnBrk="0" hangingPunct="0">
                        <a:lnSpc>
                          <a:spcPct val="100000"/>
                        </a:lnSpc>
                        <a:spcBef>
                          <a:spcPts val="0"/>
                        </a:spcBef>
                        <a:spcAft>
                          <a:spcPts val="0"/>
                        </a:spcAft>
                      </a:pPr>
                      <a:r>
                        <a:rPr lang="en-US" sz="2000" b="1" kern="100">
                          <a:effectLst/>
                        </a:rPr>
                        <a:t>38,000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44,914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538,968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95,000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633,968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160270079"/>
                  </a:ext>
                </a:extLst>
              </a:tr>
              <a:tr h="0">
                <a:tc>
                  <a:txBody>
                    <a:bodyPr/>
                    <a:lstStyle/>
                    <a:p>
                      <a:pPr marL="0" marR="0" algn="ctr" eaLnBrk="0" hangingPunct="0">
                        <a:lnSpc>
                          <a:spcPct val="100000"/>
                        </a:lnSpc>
                        <a:spcBef>
                          <a:spcPts val="0"/>
                        </a:spcBef>
                        <a:spcAft>
                          <a:spcPts val="0"/>
                        </a:spcAft>
                      </a:pPr>
                      <a:r>
                        <a:rPr lang="en-US" sz="2000" b="1" kern="100">
                          <a:effectLst/>
                        </a:rPr>
                        <a:t>39,000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46,259</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555,108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97,500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652,608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2687261256"/>
                  </a:ext>
                </a:extLst>
              </a:tr>
              <a:tr h="0">
                <a:tc>
                  <a:txBody>
                    <a:bodyPr/>
                    <a:lstStyle/>
                    <a:p>
                      <a:pPr marL="0" marR="0" algn="ctr" eaLnBrk="0" hangingPunct="0">
                        <a:lnSpc>
                          <a:spcPct val="100000"/>
                        </a:lnSpc>
                        <a:spcBef>
                          <a:spcPts val="0"/>
                        </a:spcBef>
                        <a:spcAft>
                          <a:spcPts val="0"/>
                        </a:spcAft>
                      </a:pPr>
                      <a:r>
                        <a:rPr lang="en-US" sz="2000" b="1" kern="100">
                          <a:effectLst/>
                        </a:rPr>
                        <a:t>40,000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47,259</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567,108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100,000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667,108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383892872"/>
                  </a:ext>
                </a:extLst>
              </a:tr>
              <a:tr h="0">
                <a:tc>
                  <a:txBody>
                    <a:bodyPr/>
                    <a:lstStyle/>
                    <a:p>
                      <a:pPr marL="0" marR="0" algn="ctr" eaLnBrk="0" hangingPunct="0">
                        <a:lnSpc>
                          <a:spcPct val="100000"/>
                        </a:lnSpc>
                        <a:spcBef>
                          <a:spcPts val="0"/>
                        </a:spcBef>
                        <a:spcAft>
                          <a:spcPts val="0"/>
                        </a:spcAft>
                      </a:pPr>
                      <a:r>
                        <a:rPr lang="en-US" sz="2000" b="1" kern="100">
                          <a:effectLst/>
                        </a:rPr>
                        <a:t>41,000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48,602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583,224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102,500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685,724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342737615"/>
                  </a:ext>
                </a:extLst>
              </a:tr>
              <a:tr h="0">
                <a:tc>
                  <a:txBody>
                    <a:bodyPr/>
                    <a:lstStyle/>
                    <a:p>
                      <a:pPr marL="0" marR="0" algn="ctr" eaLnBrk="0" hangingPunct="0">
                        <a:lnSpc>
                          <a:spcPct val="100000"/>
                        </a:lnSpc>
                        <a:spcBef>
                          <a:spcPts val="0"/>
                        </a:spcBef>
                        <a:spcAft>
                          <a:spcPts val="0"/>
                        </a:spcAft>
                      </a:pPr>
                      <a:r>
                        <a:rPr lang="en-US" sz="2000" b="1" kern="100">
                          <a:effectLst/>
                        </a:rPr>
                        <a:t>42,000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49,602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595,224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105,000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700,224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3356305683"/>
                  </a:ext>
                </a:extLst>
              </a:tr>
              <a:tr h="0">
                <a:tc>
                  <a:txBody>
                    <a:bodyPr/>
                    <a:lstStyle/>
                    <a:p>
                      <a:pPr marL="0" marR="0" algn="ctr" eaLnBrk="0" hangingPunct="0">
                        <a:lnSpc>
                          <a:spcPct val="100000"/>
                        </a:lnSpc>
                        <a:spcBef>
                          <a:spcPts val="0"/>
                        </a:spcBef>
                        <a:spcAft>
                          <a:spcPts val="0"/>
                        </a:spcAft>
                      </a:pPr>
                      <a:r>
                        <a:rPr lang="en-US" sz="2000" b="1" kern="100">
                          <a:effectLst/>
                        </a:rPr>
                        <a:t>43,000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50,946</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611,352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107,500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718,852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3010106085"/>
                  </a:ext>
                </a:extLst>
              </a:tr>
              <a:tr h="0">
                <a:tc>
                  <a:txBody>
                    <a:bodyPr/>
                    <a:lstStyle/>
                    <a:p>
                      <a:pPr marL="0" marR="0" algn="ctr" eaLnBrk="0" hangingPunct="0">
                        <a:lnSpc>
                          <a:spcPct val="100000"/>
                        </a:lnSpc>
                        <a:spcBef>
                          <a:spcPts val="0"/>
                        </a:spcBef>
                        <a:spcAft>
                          <a:spcPts val="0"/>
                        </a:spcAft>
                      </a:pPr>
                      <a:r>
                        <a:rPr lang="en-US" sz="2000" b="1" kern="100">
                          <a:effectLst/>
                        </a:rPr>
                        <a:t>44,000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52,291</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627,492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110,000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737,492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80767833"/>
                  </a:ext>
                </a:extLst>
              </a:tr>
              <a:tr h="0">
                <a:tc>
                  <a:txBody>
                    <a:bodyPr/>
                    <a:lstStyle/>
                    <a:p>
                      <a:pPr marL="0" marR="0" algn="ctr" eaLnBrk="0" hangingPunct="0">
                        <a:lnSpc>
                          <a:spcPct val="100000"/>
                        </a:lnSpc>
                        <a:spcBef>
                          <a:spcPts val="0"/>
                        </a:spcBef>
                        <a:spcAft>
                          <a:spcPts val="0"/>
                        </a:spcAft>
                      </a:pPr>
                      <a:r>
                        <a:rPr lang="en-US" sz="2000" b="1" kern="100">
                          <a:effectLst/>
                        </a:rPr>
                        <a:t>45,000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a:effectLst/>
                        </a:rPr>
                        <a:t>53,291</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a:effectLst/>
                        </a:rPr>
                        <a:t>639,492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188595" algn="r" eaLnBrk="0" hangingPunct="0">
                        <a:lnSpc>
                          <a:spcPct val="100000"/>
                        </a:lnSpc>
                        <a:spcBef>
                          <a:spcPts val="0"/>
                        </a:spcBef>
                        <a:spcAft>
                          <a:spcPts val="0"/>
                        </a:spcAft>
                        <a:tabLst>
                          <a:tab pos="765810" algn="l"/>
                        </a:tabLst>
                      </a:pPr>
                      <a:r>
                        <a:rPr lang="en-US" sz="2000" b="1" kern="100">
                          <a:effectLst/>
                        </a:rPr>
                        <a:t>112,500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000" b="1" kern="100" dirty="0">
                          <a:effectLst/>
                        </a:rPr>
                        <a:t>751,992</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456724650"/>
                  </a:ext>
                </a:extLst>
              </a:tr>
            </a:tbl>
          </a:graphicData>
        </a:graphic>
      </p:graphicFrame>
    </p:spTree>
    <p:extLst>
      <p:ext uri="{BB962C8B-B14F-4D97-AF65-F5344CB8AC3E}">
        <p14:creationId xmlns:p14="http://schemas.microsoft.com/office/powerpoint/2010/main" val="10591478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fontScale="90000"/>
          </a:bodyPr>
          <a:lstStyle/>
          <a:p>
            <a:r>
              <a:rPr lang="zh-TW" altLang="en-US" dirty="0"/>
              <a:t>共同分攤固定成本－人事</a:t>
            </a:r>
            <a:r>
              <a:rPr lang="zh-TW" altLang="en-US" dirty="0" smtClean="0"/>
              <a:t>費分攤金額</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52</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1573423941"/>
              </p:ext>
            </p:extLst>
          </p:nvPr>
        </p:nvGraphicFramePr>
        <p:xfrm>
          <a:off x="0" y="1098485"/>
          <a:ext cx="9143999" cy="5403416"/>
        </p:xfrm>
        <a:graphic>
          <a:graphicData uri="http://schemas.openxmlformats.org/drawingml/2006/table">
            <a:tbl>
              <a:tblPr firstRow="1" firstCol="1">
                <a:tableStyleId>{2D5ABB26-0587-4C30-8999-92F81FD0307C}</a:tableStyleId>
              </a:tblPr>
              <a:tblGrid>
                <a:gridCol w="1200151">
                  <a:extLst>
                    <a:ext uri="{9D8B030D-6E8A-4147-A177-3AD203B41FA5}">
                      <a16:colId xmlns:a16="http://schemas.microsoft.com/office/drawing/2014/main" val="1249665018"/>
                    </a:ext>
                  </a:extLst>
                </a:gridCol>
                <a:gridCol w="1511300">
                  <a:extLst>
                    <a:ext uri="{9D8B030D-6E8A-4147-A177-3AD203B41FA5}">
                      <a16:colId xmlns:a16="http://schemas.microsoft.com/office/drawing/2014/main" val="712243022"/>
                    </a:ext>
                  </a:extLst>
                </a:gridCol>
                <a:gridCol w="1608137">
                  <a:extLst>
                    <a:ext uri="{9D8B030D-6E8A-4147-A177-3AD203B41FA5}">
                      <a16:colId xmlns:a16="http://schemas.microsoft.com/office/drawing/2014/main" val="1605466524"/>
                    </a:ext>
                  </a:extLst>
                </a:gridCol>
                <a:gridCol w="1608137">
                  <a:extLst>
                    <a:ext uri="{9D8B030D-6E8A-4147-A177-3AD203B41FA5}">
                      <a16:colId xmlns:a16="http://schemas.microsoft.com/office/drawing/2014/main" val="3845360538"/>
                    </a:ext>
                  </a:extLst>
                </a:gridCol>
                <a:gridCol w="1608137">
                  <a:extLst>
                    <a:ext uri="{9D8B030D-6E8A-4147-A177-3AD203B41FA5}">
                      <a16:colId xmlns:a16="http://schemas.microsoft.com/office/drawing/2014/main" val="303564337"/>
                    </a:ext>
                  </a:extLst>
                </a:gridCol>
                <a:gridCol w="1608137">
                  <a:extLst>
                    <a:ext uri="{9D8B030D-6E8A-4147-A177-3AD203B41FA5}">
                      <a16:colId xmlns:a16="http://schemas.microsoft.com/office/drawing/2014/main" val="431632726"/>
                    </a:ext>
                  </a:extLst>
                </a:gridCol>
              </a:tblGrid>
              <a:tr h="641288">
                <a:tc rowSpan="2">
                  <a:txBody>
                    <a:bodyPr/>
                    <a:lstStyle/>
                    <a:p>
                      <a:pPr marL="0" marR="0" algn="ctr" eaLnBrk="0" hangingPunct="0">
                        <a:lnSpc>
                          <a:spcPct val="100000"/>
                        </a:lnSpc>
                        <a:spcBef>
                          <a:spcPts val="0"/>
                        </a:spcBef>
                        <a:spcAft>
                          <a:spcPts val="0"/>
                        </a:spcAft>
                      </a:pPr>
                      <a:r>
                        <a:rPr lang="zh-TW" sz="2000" b="1" kern="100" spc="-300" dirty="0">
                          <a:effectLst/>
                        </a:rPr>
                        <a:t>每月薪資</a:t>
                      </a:r>
                      <a:r>
                        <a:rPr lang="en-US" sz="2000" b="1" kern="100" spc="-300" dirty="0">
                          <a:effectLst/>
                        </a:rPr>
                        <a:t/>
                      </a:r>
                      <a:br>
                        <a:rPr lang="en-US" sz="2000" b="1" kern="100" spc="-300" dirty="0">
                          <a:effectLst/>
                        </a:rPr>
                      </a:br>
                      <a:r>
                        <a:rPr lang="en-US" sz="2000" b="1" kern="100" spc="-300" dirty="0">
                          <a:effectLst/>
                        </a:rPr>
                        <a:t>(</a:t>
                      </a:r>
                      <a:r>
                        <a:rPr lang="zh-TW" sz="2000" b="1" kern="100" spc="-300" dirty="0">
                          <a:effectLst/>
                        </a:rPr>
                        <a:t>元</a:t>
                      </a:r>
                      <a:r>
                        <a:rPr lang="en-US" sz="2000" b="1" kern="100" spc="-300" dirty="0">
                          <a:effectLst/>
                        </a:rPr>
                        <a:t>/</a:t>
                      </a:r>
                      <a:r>
                        <a:rPr lang="zh-TW" sz="2000" b="1" kern="100" spc="-300" dirty="0">
                          <a:effectLst/>
                        </a:rPr>
                        <a:t>月</a:t>
                      </a:r>
                      <a:r>
                        <a:rPr lang="en-US" sz="2000" b="1" kern="100" spc="-300" dirty="0">
                          <a:effectLst/>
                        </a:rPr>
                        <a:t>/</a:t>
                      </a:r>
                      <a:r>
                        <a:rPr lang="zh-TW" sz="2000" b="1" kern="100" spc="-300" dirty="0">
                          <a:effectLst/>
                        </a:rPr>
                        <a:t>人</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eaLnBrk="0" hangingPunct="0">
                        <a:lnSpc>
                          <a:spcPct val="100000"/>
                        </a:lnSpc>
                        <a:spcBef>
                          <a:spcPts val="0"/>
                        </a:spcBef>
                        <a:spcAft>
                          <a:spcPts val="0"/>
                        </a:spcAft>
                      </a:pPr>
                      <a:r>
                        <a:rPr lang="zh-TW" sz="2000" b="1" kern="100" spc="-300" dirty="0">
                          <a:effectLst/>
                        </a:rPr>
                        <a:t>年度人事成本</a:t>
                      </a:r>
                      <a:r>
                        <a:rPr lang="en-US" sz="2000" b="1" kern="100" spc="-300" dirty="0">
                          <a:effectLst/>
                        </a:rPr>
                        <a:t/>
                      </a:r>
                      <a:br>
                        <a:rPr lang="en-US" sz="2000" b="1" kern="100" spc="-300" dirty="0">
                          <a:effectLst/>
                        </a:rPr>
                      </a:br>
                      <a:r>
                        <a:rPr lang="en-US" sz="2000" b="1" kern="100" spc="-300" dirty="0">
                          <a:effectLst/>
                        </a:rPr>
                        <a:t>(</a:t>
                      </a:r>
                      <a:r>
                        <a:rPr lang="zh-TW" sz="2000" b="1" kern="100" spc="-300" dirty="0">
                          <a:effectLst/>
                        </a:rPr>
                        <a:t>元</a:t>
                      </a:r>
                      <a:r>
                        <a:rPr lang="en-US" sz="2000" b="1" kern="100" spc="-300" dirty="0">
                          <a:effectLst/>
                        </a:rPr>
                        <a:t>/</a:t>
                      </a:r>
                      <a:r>
                        <a:rPr lang="zh-TW" sz="2000" b="1" kern="100" spc="-300" dirty="0">
                          <a:effectLst/>
                        </a:rPr>
                        <a:t>年</a:t>
                      </a:r>
                      <a:r>
                        <a:rPr lang="en-US" sz="2000" b="1" kern="100" spc="-300" dirty="0">
                          <a:effectLst/>
                        </a:rPr>
                        <a:t>/</a:t>
                      </a:r>
                      <a:r>
                        <a:rPr lang="zh-TW" sz="2000" b="1" kern="100" spc="-300" dirty="0">
                          <a:effectLst/>
                        </a:rPr>
                        <a:t>人</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eaLnBrk="0" hangingPunct="0">
                        <a:lnSpc>
                          <a:spcPct val="100000"/>
                        </a:lnSpc>
                        <a:spcBef>
                          <a:spcPts val="0"/>
                        </a:spcBef>
                        <a:spcAft>
                          <a:spcPts val="0"/>
                        </a:spcAft>
                      </a:pPr>
                      <a:r>
                        <a:rPr lang="zh-TW" altLang="zh-TW" sz="2000" b="1" kern="100" spc="0" dirty="0" smtClean="0">
                          <a:effectLst/>
                        </a:rPr>
                        <a:t>全國</a:t>
                      </a:r>
                      <a:r>
                        <a:rPr lang="zh-TW" altLang="en-US" sz="2000" b="1" kern="100" spc="0" dirty="0" smtClean="0">
                          <a:effectLst/>
                        </a:rPr>
                        <a:t>每年</a:t>
                      </a:r>
                      <a:r>
                        <a:rPr lang="zh-TW" altLang="zh-TW" sz="2000" b="1" kern="100" spc="0" dirty="0" smtClean="0">
                          <a:effectLst/>
                        </a:rPr>
                        <a:t>核定招生學員人數</a:t>
                      </a:r>
                      <a:r>
                        <a:rPr lang="en-US" altLang="zh-TW" sz="2000" b="1" kern="100" spc="0" dirty="0" smtClean="0">
                          <a:effectLst/>
                        </a:rPr>
                        <a:t/>
                      </a:r>
                      <a:br>
                        <a:rPr lang="en-US" altLang="zh-TW" sz="2000" b="1" kern="100" spc="0" dirty="0" smtClean="0">
                          <a:effectLst/>
                        </a:rPr>
                      </a:br>
                      <a:r>
                        <a:rPr lang="en-US" altLang="zh-TW" sz="2000" b="1" kern="100" spc="0" dirty="0" smtClean="0">
                          <a:effectLst/>
                        </a:rPr>
                        <a:t>95%</a:t>
                      </a:r>
                      <a:r>
                        <a:rPr lang="zh-TW" altLang="zh-TW" sz="2000" b="1" kern="100" spc="0" dirty="0" smtClean="0">
                          <a:effectLst/>
                        </a:rPr>
                        <a:t>信心水準下界</a:t>
                      </a:r>
                      <a:r>
                        <a:rPr lang="en-US" altLang="zh-TW" sz="2000" b="1" kern="100" spc="0" dirty="0" smtClean="0">
                          <a:effectLst/>
                        </a:rPr>
                        <a:t>(3,087</a:t>
                      </a:r>
                      <a:r>
                        <a:rPr lang="zh-TW" altLang="zh-TW" sz="2000" b="1" kern="100" spc="0" dirty="0" smtClean="0">
                          <a:effectLst/>
                        </a:rPr>
                        <a:t>人</a:t>
                      </a:r>
                      <a:r>
                        <a:rPr lang="en-US" altLang="zh-TW" sz="2000" b="1" kern="100" spc="0" dirty="0" smtClean="0">
                          <a:effectLst/>
                        </a:rPr>
                        <a:t>)</a:t>
                      </a:r>
                    </a:p>
                    <a:p>
                      <a:pPr marL="0" marR="0" algn="ctr" eaLnBrk="0" hangingPunct="0">
                        <a:lnSpc>
                          <a:spcPct val="100000"/>
                        </a:lnSpc>
                        <a:spcBef>
                          <a:spcPts val="0"/>
                        </a:spcBef>
                        <a:spcAft>
                          <a:spcPts val="0"/>
                        </a:spcAft>
                      </a:pPr>
                      <a:r>
                        <a:rPr lang="zh-TW" altLang="en-US" sz="2000" b="1" kern="100" spc="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駕訓班人員員額數</a:t>
                      </a:r>
                      <a:r>
                        <a:rPr lang="en-US" altLang="zh-TW" sz="2000" b="1" kern="100" spc="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a:t>
                      </a:r>
                      <a:r>
                        <a:rPr lang="zh-TW" altLang="en-US" sz="2000" b="1" kern="100" spc="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人</a:t>
                      </a:r>
                      <a:endParaRPr lang="zh-TW" alt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0"/>
                        </a:spcAft>
                      </a:pPr>
                      <a:r>
                        <a:rPr lang="zh-TW" altLang="zh-TW" sz="2000" b="1" kern="100" spc="0" dirty="0" smtClean="0">
                          <a:effectLst/>
                        </a:rPr>
                        <a:t>全國</a:t>
                      </a:r>
                      <a:r>
                        <a:rPr lang="zh-TW" altLang="en-US" sz="2000" b="1" kern="100" spc="0" dirty="0" smtClean="0">
                          <a:effectLst/>
                        </a:rPr>
                        <a:t>每年</a:t>
                      </a:r>
                      <a:r>
                        <a:rPr lang="zh-TW" altLang="zh-TW" sz="2000" b="1" kern="100" spc="0" dirty="0" smtClean="0">
                          <a:effectLst/>
                        </a:rPr>
                        <a:t>核定招生學員人數</a:t>
                      </a:r>
                      <a:r>
                        <a:rPr lang="en-US" altLang="zh-TW" sz="2000" b="1" kern="100" spc="0" dirty="0" smtClean="0">
                          <a:effectLst/>
                        </a:rPr>
                        <a:t/>
                      </a:r>
                      <a:br>
                        <a:rPr lang="en-US" altLang="zh-TW" sz="2000" b="1" kern="100" spc="0" dirty="0" smtClean="0">
                          <a:effectLst/>
                        </a:rPr>
                      </a:br>
                      <a:r>
                        <a:rPr lang="en-US" altLang="zh-TW" sz="2000" b="1" kern="100" spc="0" dirty="0" smtClean="0">
                          <a:effectLst/>
                        </a:rPr>
                        <a:t>95%</a:t>
                      </a:r>
                      <a:r>
                        <a:rPr lang="zh-TW" altLang="en-US" sz="2000" b="1" kern="100" spc="0" dirty="0" smtClean="0">
                          <a:effectLst/>
                        </a:rPr>
                        <a:t>信心</a:t>
                      </a:r>
                      <a:r>
                        <a:rPr lang="zh-TW" altLang="zh-TW" sz="2000" b="1" kern="100" spc="0" dirty="0" smtClean="0">
                          <a:effectLst/>
                        </a:rPr>
                        <a:t>水準上界</a:t>
                      </a:r>
                      <a:r>
                        <a:rPr lang="en-US" altLang="zh-TW" sz="2000" b="1" kern="100" spc="0" dirty="0" smtClean="0">
                          <a:effectLst/>
                        </a:rPr>
                        <a:t>(3,441</a:t>
                      </a:r>
                      <a:r>
                        <a:rPr lang="zh-TW" altLang="zh-TW" sz="2000" b="1" kern="100" spc="0" dirty="0" smtClean="0">
                          <a:effectLst/>
                        </a:rPr>
                        <a:t>人</a:t>
                      </a:r>
                      <a:r>
                        <a:rPr lang="en-US" altLang="zh-TW" sz="2000" b="1" kern="100" spc="0" dirty="0" smtClean="0">
                          <a:effectLst/>
                        </a:rPr>
                        <a:t>)</a:t>
                      </a:r>
                    </a:p>
                    <a:p>
                      <a:pPr marL="0" marR="0" algn="ctr" eaLnBrk="0" hangingPunct="0">
                        <a:lnSpc>
                          <a:spcPct val="100000"/>
                        </a:lnSpc>
                        <a:spcBef>
                          <a:spcPts val="0"/>
                        </a:spcBef>
                        <a:spcAft>
                          <a:spcPts val="0"/>
                        </a:spcAft>
                      </a:pPr>
                      <a:r>
                        <a:rPr lang="zh-TW" altLang="en-US" sz="2000" b="1" kern="100" spc="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駕訓班人員員額數</a:t>
                      </a:r>
                      <a:r>
                        <a:rPr lang="en-US" altLang="zh-TW" sz="2000" b="1" kern="100" spc="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a:t>
                      </a:r>
                      <a:r>
                        <a:rPr lang="zh-TW" altLang="en-US" sz="2000" b="1" kern="100" spc="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人</a:t>
                      </a:r>
                      <a:endParaRPr lang="zh-TW" alt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dirty="0"/>
                    </a:p>
                  </a:txBody>
                  <a:tcPr/>
                </a:tc>
                <a:extLst>
                  <a:ext uri="{0D108BD9-81ED-4DB2-BD59-A6C34878D82A}">
                    <a16:rowId xmlns:a16="http://schemas.microsoft.com/office/drawing/2014/main" val="2421454123"/>
                  </a:ext>
                </a:extLst>
              </a:tr>
              <a:tr h="641288">
                <a:tc vMerge="1">
                  <a:txBody>
                    <a:bodyPr/>
                    <a:lstStyle/>
                    <a:p>
                      <a:endParaRPr lang="zh-TW" altLang="en-US"/>
                    </a:p>
                  </a:txBody>
                  <a:tcPr/>
                </a:tc>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zh-TW" sz="2000" b="1" kern="100" spc="-150" dirty="0">
                          <a:effectLst/>
                        </a:rPr>
                        <a:t>年度人事總成本</a:t>
                      </a:r>
                      <a:r>
                        <a:rPr lang="en-US" sz="2000" b="1" kern="100" spc="-150" dirty="0">
                          <a:effectLst/>
                        </a:rPr>
                        <a:t>(</a:t>
                      </a:r>
                      <a:r>
                        <a:rPr lang="zh-TW" sz="2000" b="1" kern="100" spc="-150" dirty="0">
                          <a:effectLst/>
                        </a:rPr>
                        <a:t>元</a:t>
                      </a:r>
                      <a:r>
                        <a:rPr lang="en-US" sz="2000" b="1" kern="100" spc="-150" dirty="0">
                          <a:effectLst/>
                        </a:rPr>
                        <a:t>/</a:t>
                      </a:r>
                      <a:r>
                        <a:rPr lang="zh-TW" sz="2000" b="1" kern="100" spc="-150" dirty="0">
                          <a:effectLst/>
                        </a:rPr>
                        <a:t>年</a:t>
                      </a:r>
                      <a:r>
                        <a:rPr lang="en-US" sz="2000" b="1" kern="100" spc="-150" dirty="0">
                          <a:effectLst/>
                        </a:rPr>
                        <a:t>)</a:t>
                      </a:r>
                      <a:endParaRPr lang="zh-TW" sz="2000" b="1" kern="100" spc="-15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000" b="1" kern="100" spc="-150" dirty="0">
                          <a:effectLst/>
                        </a:rPr>
                        <a:t>人事</a:t>
                      </a:r>
                      <a:r>
                        <a:rPr lang="zh-TW" sz="2000" b="1" kern="100" spc="-150" dirty="0" smtClean="0">
                          <a:effectLst/>
                        </a:rPr>
                        <a:t>費</a:t>
                      </a:r>
                      <a:r>
                        <a:rPr lang="en-US" altLang="zh-TW" sz="2000" b="1" kern="100" spc="-150" dirty="0" smtClean="0">
                          <a:effectLst/>
                        </a:rPr>
                        <a:t/>
                      </a:r>
                      <a:br>
                        <a:rPr lang="en-US" altLang="zh-TW" sz="2000" b="1" kern="100" spc="-150" dirty="0" smtClean="0">
                          <a:effectLst/>
                        </a:rPr>
                      </a:br>
                      <a:r>
                        <a:rPr lang="zh-TW" altLang="en-US" sz="2000" b="1" kern="100" spc="-150" dirty="0" smtClean="0">
                          <a:effectLst/>
                        </a:rPr>
                        <a:t>分</a:t>
                      </a:r>
                      <a:r>
                        <a:rPr lang="zh-TW" sz="2000" b="1" kern="100" spc="-150" dirty="0" smtClean="0">
                          <a:effectLst/>
                        </a:rPr>
                        <a:t>攤金額</a:t>
                      </a:r>
                      <a:r>
                        <a:rPr lang="en-US" sz="2000" b="1" kern="100" spc="-150" dirty="0" smtClean="0">
                          <a:effectLst/>
                        </a:rPr>
                        <a:t>(</a:t>
                      </a:r>
                      <a:r>
                        <a:rPr lang="zh-TW" sz="2000" b="1" kern="100" spc="-150" dirty="0">
                          <a:effectLst/>
                        </a:rPr>
                        <a:t>元</a:t>
                      </a:r>
                      <a:r>
                        <a:rPr lang="en-US" sz="2000" b="1" kern="100" spc="-150" dirty="0">
                          <a:effectLst/>
                        </a:rPr>
                        <a:t>)</a:t>
                      </a:r>
                      <a:endParaRPr lang="zh-TW" sz="2000" b="1" kern="100" spc="-15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000" b="1" kern="100" spc="-150" dirty="0">
                          <a:effectLst/>
                        </a:rPr>
                        <a:t>年度人事總成本</a:t>
                      </a:r>
                      <a:r>
                        <a:rPr lang="en-US" sz="2000" b="1" kern="100" spc="-150" dirty="0">
                          <a:effectLst/>
                        </a:rPr>
                        <a:t>(</a:t>
                      </a:r>
                      <a:r>
                        <a:rPr lang="zh-TW" sz="2000" b="1" kern="100" spc="-150" dirty="0">
                          <a:effectLst/>
                        </a:rPr>
                        <a:t>元</a:t>
                      </a:r>
                      <a:r>
                        <a:rPr lang="en-US" sz="2000" b="1" kern="100" spc="-150" dirty="0">
                          <a:effectLst/>
                        </a:rPr>
                        <a:t>/</a:t>
                      </a:r>
                      <a:r>
                        <a:rPr lang="zh-TW" sz="2000" b="1" kern="100" spc="-150" dirty="0">
                          <a:effectLst/>
                        </a:rPr>
                        <a:t>年</a:t>
                      </a:r>
                      <a:r>
                        <a:rPr lang="en-US" sz="2000" b="1" kern="100" spc="-150" dirty="0">
                          <a:effectLst/>
                        </a:rPr>
                        <a:t>)</a:t>
                      </a:r>
                      <a:endParaRPr lang="zh-TW" sz="2000" b="1" kern="100" spc="-15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000" b="1" kern="100" spc="-150" dirty="0">
                          <a:effectLst/>
                        </a:rPr>
                        <a:t>人事</a:t>
                      </a:r>
                      <a:r>
                        <a:rPr lang="zh-TW" sz="2000" b="1" kern="100" spc="-150" dirty="0" smtClean="0">
                          <a:effectLst/>
                        </a:rPr>
                        <a:t>費</a:t>
                      </a:r>
                      <a:endParaRPr lang="en-US" altLang="zh-TW" sz="2000" b="1" kern="100" spc="-150" dirty="0" smtClean="0">
                        <a:effectLst/>
                      </a:endParaRPr>
                    </a:p>
                    <a:p>
                      <a:pPr marL="0" marR="0" algn="ctr" eaLnBrk="0" hangingPunct="0">
                        <a:lnSpc>
                          <a:spcPct val="100000"/>
                        </a:lnSpc>
                        <a:spcBef>
                          <a:spcPts val="0"/>
                        </a:spcBef>
                        <a:spcAft>
                          <a:spcPts val="0"/>
                        </a:spcAft>
                      </a:pPr>
                      <a:r>
                        <a:rPr lang="zh-TW" altLang="en-US" sz="2000" b="1" kern="100" spc="-150" dirty="0" smtClean="0">
                          <a:effectLst/>
                        </a:rPr>
                        <a:t>分</a:t>
                      </a:r>
                      <a:r>
                        <a:rPr lang="zh-TW" sz="2000" b="1" kern="100" spc="-150" dirty="0" smtClean="0">
                          <a:effectLst/>
                        </a:rPr>
                        <a:t>攤金額</a:t>
                      </a:r>
                      <a:r>
                        <a:rPr lang="en-US" sz="2000" b="1" kern="100" spc="-150" dirty="0" smtClean="0">
                          <a:effectLst/>
                        </a:rPr>
                        <a:t>(</a:t>
                      </a:r>
                      <a:r>
                        <a:rPr lang="zh-TW" sz="2000" b="1" kern="100" spc="-150" dirty="0">
                          <a:effectLst/>
                        </a:rPr>
                        <a:t>元</a:t>
                      </a:r>
                      <a:r>
                        <a:rPr lang="en-US" sz="2000" b="1" kern="100" spc="-150" dirty="0">
                          <a:effectLst/>
                        </a:rPr>
                        <a:t>)</a:t>
                      </a:r>
                      <a:endParaRPr lang="zh-TW" sz="2000" b="1" kern="100" spc="-15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1563563"/>
                  </a:ext>
                </a:extLst>
              </a:tr>
              <a:tr h="320644">
                <a:tc>
                  <a:txBody>
                    <a:bodyPr/>
                    <a:lstStyle/>
                    <a:p>
                      <a:pPr marL="0" marR="0" algn="ctr" eaLnBrk="0" hangingPunct="0">
                        <a:lnSpc>
                          <a:spcPct val="100000"/>
                        </a:lnSpc>
                        <a:spcBef>
                          <a:spcPts val="0"/>
                        </a:spcBef>
                        <a:spcAft>
                          <a:spcPts val="0"/>
                        </a:spcAft>
                      </a:pPr>
                      <a:r>
                        <a:rPr lang="en-US" sz="2000" b="1" kern="100" dirty="0">
                          <a:solidFill>
                            <a:srgbClr val="FF0000"/>
                          </a:solidFill>
                          <a:effectLst/>
                        </a:rPr>
                        <a:t>22,000</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000" b="1" kern="100" dirty="0">
                          <a:solidFill>
                            <a:srgbClr val="FF0000"/>
                          </a:solidFill>
                          <a:effectLst/>
                        </a:rPr>
                        <a:t>364,252</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000" b="1" kern="100" dirty="0">
                          <a:solidFill>
                            <a:srgbClr val="FF0000"/>
                          </a:solidFill>
                          <a:effectLst/>
                        </a:rPr>
                        <a:t>1,821,260</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lnT w="12700" cap="flat" cmpd="sng" algn="ctr">
                      <a:solidFill>
                        <a:schemeClr val="tx1"/>
                      </a:solidFill>
                      <a:prstDash val="solid"/>
                      <a:round/>
                      <a:headEnd type="none" w="med" len="med"/>
                      <a:tailEnd type="none" w="med" len="med"/>
                    </a:lnT>
                  </a:tcPr>
                </a:tc>
                <a:tc>
                  <a:txBody>
                    <a:bodyPr/>
                    <a:lstStyle/>
                    <a:p>
                      <a:pPr marL="0" marR="346710" algn="r" eaLnBrk="0" hangingPunct="0">
                        <a:lnSpc>
                          <a:spcPct val="100000"/>
                        </a:lnSpc>
                        <a:spcBef>
                          <a:spcPts val="0"/>
                        </a:spcBef>
                        <a:spcAft>
                          <a:spcPts val="0"/>
                        </a:spcAft>
                      </a:pPr>
                      <a:r>
                        <a:rPr lang="en-US" sz="2000" b="1" kern="100" dirty="0" smtClean="0">
                          <a:solidFill>
                            <a:srgbClr val="FF0000"/>
                          </a:solidFill>
                          <a:effectLst/>
                        </a:rPr>
                        <a:t>590</a:t>
                      </a:r>
                      <a:r>
                        <a:rPr lang="en-US" altLang="zh-TW" sz="2000" b="1" kern="100" dirty="0" smtClean="0">
                          <a:solidFill>
                            <a:srgbClr val="FF0000"/>
                          </a:solidFill>
                          <a:effectLst/>
                        </a:rPr>
                        <a:t>(</a:t>
                      </a:r>
                      <a:r>
                        <a:rPr lang="zh-TW" altLang="en-US" sz="2000" b="1" kern="100" dirty="0" smtClean="0">
                          <a:solidFill>
                            <a:srgbClr val="FF0000"/>
                          </a:solidFill>
                          <a:effectLst/>
                        </a:rPr>
                        <a:t>下限</a:t>
                      </a:r>
                      <a:r>
                        <a:rPr lang="en-US" altLang="zh-TW" sz="2000" b="1" kern="100" dirty="0" smtClean="0">
                          <a:solidFill>
                            <a:srgbClr val="FF0000"/>
                          </a:solidFill>
                          <a:effectLst/>
                        </a:rPr>
                        <a:t>)</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000" b="1" kern="100">
                          <a:effectLst/>
                        </a:rPr>
                        <a:t>2,185,512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lnT w="12700" cap="flat" cmpd="sng" algn="ctr">
                      <a:solidFill>
                        <a:schemeClr val="tx1"/>
                      </a:solidFill>
                      <a:prstDash val="solid"/>
                      <a:round/>
                      <a:headEnd type="none" w="med" len="med"/>
                      <a:tailEnd type="none" w="med" len="med"/>
                    </a:lnT>
                  </a:tcPr>
                </a:tc>
                <a:tc>
                  <a:txBody>
                    <a:bodyPr/>
                    <a:lstStyle/>
                    <a:p>
                      <a:pPr marL="0" marR="328930" algn="r" eaLnBrk="0" hangingPunct="0">
                        <a:lnSpc>
                          <a:spcPct val="100000"/>
                        </a:lnSpc>
                        <a:spcBef>
                          <a:spcPts val="0"/>
                        </a:spcBef>
                        <a:spcAft>
                          <a:spcPts val="0"/>
                        </a:spcAft>
                      </a:pPr>
                      <a:r>
                        <a:rPr lang="en-US" sz="2000" b="1" kern="100" dirty="0">
                          <a:effectLst/>
                        </a:rPr>
                        <a:t>635</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50181610"/>
                  </a:ext>
                </a:extLst>
              </a:tr>
              <a:tr h="320644">
                <a:tc>
                  <a:txBody>
                    <a:bodyPr/>
                    <a:lstStyle/>
                    <a:p>
                      <a:pPr marL="0" marR="0" algn="ctr" eaLnBrk="0" hangingPunct="0">
                        <a:lnSpc>
                          <a:spcPct val="100000"/>
                        </a:lnSpc>
                        <a:spcBef>
                          <a:spcPts val="0"/>
                        </a:spcBef>
                        <a:spcAft>
                          <a:spcPts val="0"/>
                        </a:spcAft>
                      </a:pPr>
                      <a:r>
                        <a:rPr lang="en-US" sz="2000" b="1" kern="100">
                          <a:effectLst/>
                        </a:rPr>
                        <a:t>35,000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586,352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dirty="0">
                          <a:effectLst/>
                        </a:rPr>
                        <a:t>2,931,760</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46710" algn="r" eaLnBrk="0" hangingPunct="0">
                        <a:lnSpc>
                          <a:spcPct val="100000"/>
                        </a:lnSpc>
                        <a:spcBef>
                          <a:spcPts val="0"/>
                        </a:spcBef>
                        <a:spcAft>
                          <a:spcPts val="0"/>
                        </a:spcAft>
                      </a:pPr>
                      <a:r>
                        <a:rPr lang="en-US" sz="2000" b="1" kern="100" dirty="0">
                          <a:effectLst/>
                        </a:rPr>
                        <a:t>950</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0" algn="ctr" eaLnBrk="0" hangingPunct="0">
                        <a:lnSpc>
                          <a:spcPct val="100000"/>
                        </a:lnSpc>
                        <a:spcBef>
                          <a:spcPts val="0"/>
                        </a:spcBef>
                        <a:spcAft>
                          <a:spcPts val="0"/>
                        </a:spcAft>
                      </a:pPr>
                      <a:r>
                        <a:rPr lang="en-US" sz="2000" b="1" kern="100">
                          <a:effectLst/>
                        </a:rPr>
                        <a:t>3,518,112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28930" algn="r" eaLnBrk="0" hangingPunct="0">
                        <a:lnSpc>
                          <a:spcPct val="100000"/>
                        </a:lnSpc>
                        <a:spcBef>
                          <a:spcPts val="0"/>
                        </a:spcBef>
                        <a:spcAft>
                          <a:spcPts val="0"/>
                        </a:spcAft>
                      </a:pPr>
                      <a:r>
                        <a:rPr lang="en-US" sz="2000" b="1" kern="100" dirty="0">
                          <a:effectLst/>
                        </a:rPr>
                        <a:t>1,022</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extLst>
                  <a:ext uri="{0D108BD9-81ED-4DB2-BD59-A6C34878D82A}">
                    <a16:rowId xmlns:a16="http://schemas.microsoft.com/office/drawing/2014/main" val="1129886710"/>
                  </a:ext>
                </a:extLst>
              </a:tr>
              <a:tr h="320644">
                <a:tc>
                  <a:txBody>
                    <a:bodyPr/>
                    <a:lstStyle/>
                    <a:p>
                      <a:pPr marL="0" marR="0" algn="ctr" eaLnBrk="0" hangingPunct="0">
                        <a:lnSpc>
                          <a:spcPct val="100000"/>
                        </a:lnSpc>
                        <a:spcBef>
                          <a:spcPts val="0"/>
                        </a:spcBef>
                        <a:spcAft>
                          <a:spcPts val="0"/>
                        </a:spcAft>
                      </a:pPr>
                      <a:r>
                        <a:rPr lang="en-US" sz="2000" b="1" kern="100">
                          <a:effectLst/>
                        </a:rPr>
                        <a:t>36,000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600,852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dirty="0">
                          <a:effectLst/>
                        </a:rPr>
                        <a:t>3,004,260</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46710" algn="r" eaLnBrk="0" hangingPunct="0">
                        <a:lnSpc>
                          <a:spcPct val="100000"/>
                        </a:lnSpc>
                        <a:spcBef>
                          <a:spcPts val="0"/>
                        </a:spcBef>
                        <a:spcAft>
                          <a:spcPts val="0"/>
                        </a:spcAft>
                      </a:pPr>
                      <a:r>
                        <a:rPr lang="en-US" sz="2000" b="1" kern="100" dirty="0">
                          <a:effectLst/>
                        </a:rPr>
                        <a:t>973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0" algn="ctr" eaLnBrk="0" hangingPunct="0">
                        <a:lnSpc>
                          <a:spcPct val="100000"/>
                        </a:lnSpc>
                        <a:spcBef>
                          <a:spcPts val="0"/>
                        </a:spcBef>
                        <a:spcAft>
                          <a:spcPts val="0"/>
                        </a:spcAft>
                      </a:pPr>
                      <a:r>
                        <a:rPr lang="en-US" sz="2000" b="1" kern="100">
                          <a:effectLst/>
                        </a:rPr>
                        <a:t>3,605,112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28930" algn="r" eaLnBrk="0" hangingPunct="0">
                        <a:lnSpc>
                          <a:spcPct val="100000"/>
                        </a:lnSpc>
                        <a:spcBef>
                          <a:spcPts val="0"/>
                        </a:spcBef>
                        <a:spcAft>
                          <a:spcPts val="0"/>
                        </a:spcAft>
                      </a:pPr>
                      <a:r>
                        <a:rPr lang="en-US" sz="2000" b="1" kern="100" dirty="0">
                          <a:effectLst/>
                        </a:rPr>
                        <a:t>1,048</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extLst>
                  <a:ext uri="{0D108BD9-81ED-4DB2-BD59-A6C34878D82A}">
                    <a16:rowId xmlns:a16="http://schemas.microsoft.com/office/drawing/2014/main" val="480240043"/>
                  </a:ext>
                </a:extLst>
              </a:tr>
              <a:tr h="320644">
                <a:tc>
                  <a:txBody>
                    <a:bodyPr/>
                    <a:lstStyle/>
                    <a:p>
                      <a:pPr marL="0" marR="0" algn="ctr" eaLnBrk="0" hangingPunct="0">
                        <a:lnSpc>
                          <a:spcPct val="100000"/>
                        </a:lnSpc>
                        <a:spcBef>
                          <a:spcPts val="0"/>
                        </a:spcBef>
                        <a:spcAft>
                          <a:spcPts val="0"/>
                        </a:spcAft>
                      </a:pPr>
                      <a:r>
                        <a:rPr lang="en-US" sz="2000" b="1" kern="100">
                          <a:effectLst/>
                        </a:rPr>
                        <a:t>37,000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619,468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3,097,340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46710" algn="r" eaLnBrk="0" hangingPunct="0">
                        <a:lnSpc>
                          <a:spcPct val="100000"/>
                        </a:lnSpc>
                        <a:spcBef>
                          <a:spcPts val="0"/>
                        </a:spcBef>
                        <a:spcAft>
                          <a:spcPts val="0"/>
                        </a:spcAft>
                      </a:pPr>
                      <a:r>
                        <a:rPr lang="en-US" sz="2000" b="1" kern="100" dirty="0">
                          <a:effectLst/>
                        </a:rPr>
                        <a:t>1,003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0" algn="ctr" eaLnBrk="0" hangingPunct="0">
                        <a:lnSpc>
                          <a:spcPct val="100000"/>
                        </a:lnSpc>
                        <a:spcBef>
                          <a:spcPts val="0"/>
                        </a:spcBef>
                        <a:spcAft>
                          <a:spcPts val="0"/>
                        </a:spcAft>
                      </a:pPr>
                      <a:r>
                        <a:rPr lang="en-US" sz="2000" b="1" kern="100" dirty="0">
                          <a:effectLst/>
                        </a:rPr>
                        <a:t>3,716,808</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28930" algn="r" eaLnBrk="0" hangingPunct="0">
                        <a:lnSpc>
                          <a:spcPct val="100000"/>
                        </a:lnSpc>
                        <a:spcBef>
                          <a:spcPts val="0"/>
                        </a:spcBef>
                        <a:spcAft>
                          <a:spcPts val="0"/>
                        </a:spcAft>
                      </a:pPr>
                      <a:r>
                        <a:rPr lang="en-US" sz="2000" b="1" kern="100" dirty="0">
                          <a:effectLst/>
                        </a:rPr>
                        <a:t>1,080</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extLst>
                  <a:ext uri="{0D108BD9-81ED-4DB2-BD59-A6C34878D82A}">
                    <a16:rowId xmlns:a16="http://schemas.microsoft.com/office/drawing/2014/main" val="1184353580"/>
                  </a:ext>
                </a:extLst>
              </a:tr>
              <a:tr h="320644">
                <a:tc>
                  <a:txBody>
                    <a:bodyPr/>
                    <a:lstStyle/>
                    <a:p>
                      <a:pPr marL="0" marR="0" algn="ctr" eaLnBrk="0" hangingPunct="0">
                        <a:lnSpc>
                          <a:spcPct val="100000"/>
                        </a:lnSpc>
                        <a:spcBef>
                          <a:spcPts val="0"/>
                        </a:spcBef>
                        <a:spcAft>
                          <a:spcPts val="0"/>
                        </a:spcAft>
                      </a:pPr>
                      <a:r>
                        <a:rPr lang="en-US" sz="2000" b="1" kern="100">
                          <a:effectLst/>
                        </a:rPr>
                        <a:t>38,000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633,968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3,169,840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46710" algn="r" eaLnBrk="0" hangingPunct="0">
                        <a:lnSpc>
                          <a:spcPct val="100000"/>
                        </a:lnSpc>
                        <a:spcBef>
                          <a:spcPts val="0"/>
                        </a:spcBef>
                        <a:spcAft>
                          <a:spcPts val="0"/>
                        </a:spcAft>
                      </a:pPr>
                      <a:r>
                        <a:rPr lang="en-US" sz="2000" b="1" kern="100" dirty="0">
                          <a:effectLst/>
                        </a:rPr>
                        <a:t>1,027</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0" algn="ctr" eaLnBrk="0" hangingPunct="0">
                        <a:lnSpc>
                          <a:spcPct val="100000"/>
                        </a:lnSpc>
                        <a:spcBef>
                          <a:spcPts val="0"/>
                        </a:spcBef>
                        <a:spcAft>
                          <a:spcPts val="0"/>
                        </a:spcAft>
                      </a:pPr>
                      <a:r>
                        <a:rPr lang="en-US" sz="2000" b="1" kern="100" dirty="0">
                          <a:effectLst/>
                        </a:rPr>
                        <a:t>3,803,808</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28930" algn="r" eaLnBrk="0" hangingPunct="0">
                        <a:lnSpc>
                          <a:spcPct val="100000"/>
                        </a:lnSpc>
                        <a:spcBef>
                          <a:spcPts val="0"/>
                        </a:spcBef>
                        <a:spcAft>
                          <a:spcPts val="0"/>
                        </a:spcAft>
                      </a:pPr>
                      <a:r>
                        <a:rPr lang="en-US" sz="2000" b="1" kern="100" dirty="0">
                          <a:effectLst/>
                        </a:rPr>
                        <a:t>1,105</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extLst>
                  <a:ext uri="{0D108BD9-81ED-4DB2-BD59-A6C34878D82A}">
                    <a16:rowId xmlns:a16="http://schemas.microsoft.com/office/drawing/2014/main" val="4044037356"/>
                  </a:ext>
                </a:extLst>
              </a:tr>
              <a:tr h="320644">
                <a:tc>
                  <a:txBody>
                    <a:bodyPr/>
                    <a:lstStyle/>
                    <a:p>
                      <a:pPr marL="0" marR="0" algn="ctr" eaLnBrk="0" hangingPunct="0">
                        <a:lnSpc>
                          <a:spcPct val="100000"/>
                        </a:lnSpc>
                        <a:spcBef>
                          <a:spcPts val="0"/>
                        </a:spcBef>
                        <a:spcAft>
                          <a:spcPts val="0"/>
                        </a:spcAft>
                      </a:pPr>
                      <a:r>
                        <a:rPr lang="en-US" sz="2000" b="1" kern="100">
                          <a:effectLst/>
                        </a:rPr>
                        <a:t>39,000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652,608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3,263,040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46710" algn="r" eaLnBrk="0" hangingPunct="0">
                        <a:lnSpc>
                          <a:spcPct val="100000"/>
                        </a:lnSpc>
                        <a:spcBef>
                          <a:spcPts val="0"/>
                        </a:spcBef>
                        <a:spcAft>
                          <a:spcPts val="0"/>
                        </a:spcAft>
                      </a:pPr>
                      <a:r>
                        <a:rPr lang="en-US" sz="2000" b="1" kern="100" dirty="0">
                          <a:effectLst/>
                        </a:rPr>
                        <a:t>1,057</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0" algn="ctr" eaLnBrk="0" hangingPunct="0">
                        <a:lnSpc>
                          <a:spcPct val="100000"/>
                        </a:lnSpc>
                        <a:spcBef>
                          <a:spcPts val="0"/>
                        </a:spcBef>
                        <a:spcAft>
                          <a:spcPts val="0"/>
                        </a:spcAft>
                      </a:pPr>
                      <a:r>
                        <a:rPr lang="en-US" sz="2000" b="1" kern="100" dirty="0">
                          <a:effectLst/>
                        </a:rPr>
                        <a:t>3,915,648</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28930" algn="r" eaLnBrk="0" hangingPunct="0">
                        <a:lnSpc>
                          <a:spcPct val="100000"/>
                        </a:lnSpc>
                        <a:spcBef>
                          <a:spcPts val="0"/>
                        </a:spcBef>
                        <a:spcAft>
                          <a:spcPts val="0"/>
                        </a:spcAft>
                      </a:pPr>
                      <a:r>
                        <a:rPr lang="en-US" sz="2000" b="1" kern="100" dirty="0">
                          <a:effectLst/>
                        </a:rPr>
                        <a:t>1,138</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extLst>
                  <a:ext uri="{0D108BD9-81ED-4DB2-BD59-A6C34878D82A}">
                    <a16:rowId xmlns:a16="http://schemas.microsoft.com/office/drawing/2014/main" val="2886049627"/>
                  </a:ext>
                </a:extLst>
              </a:tr>
              <a:tr h="320644">
                <a:tc>
                  <a:txBody>
                    <a:bodyPr/>
                    <a:lstStyle/>
                    <a:p>
                      <a:pPr marL="0" marR="0" algn="ctr" eaLnBrk="0" hangingPunct="0">
                        <a:lnSpc>
                          <a:spcPct val="100000"/>
                        </a:lnSpc>
                        <a:spcBef>
                          <a:spcPts val="0"/>
                        </a:spcBef>
                        <a:spcAft>
                          <a:spcPts val="0"/>
                        </a:spcAft>
                      </a:pPr>
                      <a:r>
                        <a:rPr lang="en-US" sz="2000" b="1" kern="100">
                          <a:effectLst/>
                        </a:rPr>
                        <a:t>40,000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667,108</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3,335,540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46710" algn="r" eaLnBrk="0" hangingPunct="0">
                        <a:lnSpc>
                          <a:spcPct val="100000"/>
                        </a:lnSpc>
                        <a:spcBef>
                          <a:spcPts val="0"/>
                        </a:spcBef>
                        <a:spcAft>
                          <a:spcPts val="0"/>
                        </a:spcAft>
                      </a:pPr>
                      <a:r>
                        <a:rPr lang="en-US" sz="2000" b="1" kern="100" dirty="0">
                          <a:effectLst/>
                        </a:rPr>
                        <a:t>1,081</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0" algn="ctr" eaLnBrk="0" hangingPunct="0">
                        <a:lnSpc>
                          <a:spcPct val="100000"/>
                        </a:lnSpc>
                        <a:spcBef>
                          <a:spcPts val="0"/>
                        </a:spcBef>
                        <a:spcAft>
                          <a:spcPts val="0"/>
                        </a:spcAft>
                      </a:pPr>
                      <a:r>
                        <a:rPr lang="en-US" sz="2000" b="1" kern="100" dirty="0">
                          <a:effectLst/>
                        </a:rPr>
                        <a:t>4,002,648</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28930" algn="r" eaLnBrk="0" hangingPunct="0">
                        <a:lnSpc>
                          <a:spcPct val="100000"/>
                        </a:lnSpc>
                        <a:spcBef>
                          <a:spcPts val="0"/>
                        </a:spcBef>
                        <a:spcAft>
                          <a:spcPts val="0"/>
                        </a:spcAft>
                      </a:pPr>
                      <a:r>
                        <a:rPr lang="en-US" sz="2000" b="1" kern="100" dirty="0">
                          <a:effectLst/>
                        </a:rPr>
                        <a:t>1,163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extLst>
                  <a:ext uri="{0D108BD9-81ED-4DB2-BD59-A6C34878D82A}">
                    <a16:rowId xmlns:a16="http://schemas.microsoft.com/office/drawing/2014/main" val="494386793"/>
                  </a:ext>
                </a:extLst>
              </a:tr>
              <a:tr h="320644">
                <a:tc>
                  <a:txBody>
                    <a:bodyPr/>
                    <a:lstStyle/>
                    <a:p>
                      <a:pPr marL="0" marR="0" algn="ctr" eaLnBrk="0" hangingPunct="0">
                        <a:lnSpc>
                          <a:spcPct val="100000"/>
                        </a:lnSpc>
                        <a:spcBef>
                          <a:spcPts val="0"/>
                        </a:spcBef>
                        <a:spcAft>
                          <a:spcPts val="0"/>
                        </a:spcAft>
                      </a:pPr>
                      <a:r>
                        <a:rPr lang="en-US" sz="2000" b="1" kern="100">
                          <a:effectLst/>
                        </a:rPr>
                        <a:t>41,000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685,724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3,428,620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46710" algn="r" eaLnBrk="0" hangingPunct="0">
                        <a:lnSpc>
                          <a:spcPct val="100000"/>
                        </a:lnSpc>
                        <a:spcBef>
                          <a:spcPts val="0"/>
                        </a:spcBef>
                        <a:spcAft>
                          <a:spcPts val="0"/>
                        </a:spcAft>
                      </a:pPr>
                      <a:r>
                        <a:rPr lang="en-US" sz="2000" b="1" kern="100">
                          <a:effectLst/>
                        </a:rPr>
                        <a:t>1,111</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0" algn="ctr" eaLnBrk="0" hangingPunct="0">
                        <a:lnSpc>
                          <a:spcPct val="100000"/>
                        </a:lnSpc>
                        <a:spcBef>
                          <a:spcPts val="0"/>
                        </a:spcBef>
                        <a:spcAft>
                          <a:spcPts val="0"/>
                        </a:spcAft>
                      </a:pPr>
                      <a:r>
                        <a:rPr lang="en-US" sz="2000" b="1" kern="100" dirty="0">
                          <a:effectLst/>
                        </a:rPr>
                        <a:t>4,114,344</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28930" algn="r" eaLnBrk="0" hangingPunct="0">
                        <a:lnSpc>
                          <a:spcPct val="100000"/>
                        </a:lnSpc>
                        <a:spcBef>
                          <a:spcPts val="0"/>
                        </a:spcBef>
                        <a:spcAft>
                          <a:spcPts val="0"/>
                        </a:spcAft>
                      </a:pPr>
                      <a:r>
                        <a:rPr lang="en-US" sz="2000" b="1" kern="100" dirty="0">
                          <a:effectLst/>
                        </a:rPr>
                        <a:t>1,196</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extLst>
                  <a:ext uri="{0D108BD9-81ED-4DB2-BD59-A6C34878D82A}">
                    <a16:rowId xmlns:a16="http://schemas.microsoft.com/office/drawing/2014/main" val="125841344"/>
                  </a:ext>
                </a:extLst>
              </a:tr>
              <a:tr h="320644">
                <a:tc>
                  <a:txBody>
                    <a:bodyPr/>
                    <a:lstStyle/>
                    <a:p>
                      <a:pPr marL="0" marR="0" algn="ctr" eaLnBrk="0" hangingPunct="0">
                        <a:lnSpc>
                          <a:spcPct val="100000"/>
                        </a:lnSpc>
                        <a:spcBef>
                          <a:spcPts val="0"/>
                        </a:spcBef>
                        <a:spcAft>
                          <a:spcPts val="0"/>
                        </a:spcAft>
                      </a:pPr>
                      <a:r>
                        <a:rPr lang="en-US" sz="2000" b="1" kern="100">
                          <a:effectLst/>
                        </a:rPr>
                        <a:t>42,000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700,224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3,501,120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46710" algn="r" eaLnBrk="0" hangingPunct="0">
                        <a:lnSpc>
                          <a:spcPct val="100000"/>
                        </a:lnSpc>
                        <a:spcBef>
                          <a:spcPts val="0"/>
                        </a:spcBef>
                        <a:spcAft>
                          <a:spcPts val="0"/>
                        </a:spcAft>
                      </a:pPr>
                      <a:r>
                        <a:rPr lang="en-US" sz="2000" b="1" kern="100">
                          <a:effectLst/>
                        </a:rPr>
                        <a:t>1,134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0" algn="ctr" eaLnBrk="0" hangingPunct="0">
                        <a:lnSpc>
                          <a:spcPct val="100000"/>
                        </a:lnSpc>
                        <a:spcBef>
                          <a:spcPts val="0"/>
                        </a:spcBef>
                        <a:spcAft>
                          <a:spcPts val="0"/>
                        </a:spcAft>
                      </a:pPr>
                      <a:r>
                        <a:rPr lang="en-US" sz="2000" b="1" kern="100" dirty="0">
                          <a:effectLst/>
                        </a:rPr>
                        <a:t>4,201,344</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28930" algn="r" eaLnBrk="0" hangingPunct="0">
                        <a:lnSpc>
                          <a:spcPct val="100000"/>
                        </a:lnSpc>
                        <a:spcBef>
                          <a:spcPts val="0"/>
                        </a:spcBef>
                        <a:spcAft>
                          <a:spcPts val="0"/>
                        </a:spcAft>
                      </a:pPr>
                      <a:r>
                        <a:rPr lang="en-US" sz="2000" b="1" kern="100" dirty="0">
                          <a:effectLst/>
                        </a:rPr>
                        <a:t>1,221</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extLst>
                  <a:ext uri="{0D108BD9-81ED-4DB2-BD59-A6C34878D82A}">
                    <a16:rowId xmlns:a16="http://schemas.microsoft.com/office/drawing/2014/main" val="2215377275"/>
                  </a:ext>
                </a:extLst>
              </a:tr>
              <a:tr h="320644">
                <a:tc>
                  <a:txBody>
                    <a:bodyPr/>
                    <a:lstStyle/>
                    <a:p>
                      <a:pPr marL="0" marR="0" algn="ctr" eaLnBrk="0" hangingPunct="0">
                        <a:lnSpc>
                          <a:spcPct val="100000"/>
                        </a:lnSpc>
                        <a:spcBef>
                          <a:spcPts val="0"/>
                        </a:spcBef>
                        <a:spcAft>
                          <a:spcPts val="0"/>
                        </a:spcAft>
                      </a:pPr>
                      <a:r>
                        <a:rPr lang="en-US" sz="2000" b="1" kern="100">
                          <a:effectLst/>
                        </a:rPr>
                        <a:t>43,000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718,852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3,594,260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46710" algn="r" eaLnBrk="0" hangingPunct="0">
                        <a:lnSpc>
                          <a:spcPct val="100000"/>
                        </a:lnSpc>
                        <a:spcBef>
                          <a:spcPts val="0"/>
                        </a:spcBef>
                        <a:spcAft>
                          <a:spcPts val="0"/>
                        </a:spcAft>
                      </a:pPr>
                      <a:r>
                        <a:rPr lang="en-US" sz="2000" b="1" kern="100">
                          <a:effectLst/>
                        </a:rPr>
                        <a:t>1,164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0" algn="ctr" eaLnBrk="0" hangingPunct="0">
                        <a:lnSpc>
                          <a:spcPct val="100000"/>
                        </a:lnSpc>
                        <a:spcBef>
                          <a:spcPts val="0"/>
                        </a:spcBef>
                        <a:spcAft>
                          <a:spcPts val="0"/>
                        </a:spcAft>
                      </a:pPr>
                      <a:r>
                        <a:rPr lang="en-US" sz="2000" b="1" kern="100" dirty="0">
                          <a:effectLst/>
                        </a:rPr>
                        <a:t>4,313,112</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28930" algn="r" eaLnBrk="0" hangingPunct="0">
                        <a:lnSpc>
                          <a:spcPct val="100000"/>
                        </a:lnSpc>
                        <a:spcBef>
                          <a:spcPts val="0"/>
                        </a:spcBef>
                        <a:spcAft>
                          <a:spcPts val="0"/>
                        </a:spcAft>
                      </a:pPr>
                      <a:r>
                        <a:rPr lang="en-US" sz="2000" b="1" kern="100" dirty="0">
                          <a:effectLst/>
                        </a:rPr>
                        <a:t>1,253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extLst>
                  <a:ext uri="{0D108BD9-81ED-4DB2-BD59-A6C34878D82A}">
                    <a16:rowId xmlns:a16="http://schemas.microsoft.com/office/drawing/2014/main" val="3465788698"/>
                  </a:ext>
                </a:extLst>
              </a:tr>
              <a:tr h="320644">
                <a:tc>
                  <a:txBody>
                    <a:bodyPr/>
                    <a:lstStyle/>
                    <a:p>
                      <a:pPr marL="0" marR="0" algn="ctr" eaLnBrk="0" hangingPunct="0">
                        <a:lnSpc>
                          <a:spcPct val="100000"/>
                        </a:lnSpc>
                        <a:spcBef>
                          <a:spcPts val="0"/>
                        </a:spcBef>
                        <a:spcAft>
                          <a:spcPts val="0"/>
                        </a:spcAft>
                      </a:pPr>
                      <a:r>
                        <a:rPr lang="en-US" sz="2000" b="1" kern="100">
                          <a:effectLst/>
                        </a:rPr>
                        <a:t>44,000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737,492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tc>
                <a:tc>
                  <a:txBody>
                    <a:bodyPr/>
                    <a:lstStyle/>
                    <a:p>
                      <a:pPr marL="0" marR="0" algn="ctr" eaLnBrk="0" hangingPunct="0">
                        <a:lnSpc>
                          <a:spcPct val="100000"/>
                        </a:lnSpc>
                        <a:spcBef>
                          <a:spcPts val="0"/>
                        </a:spcBef>
                        <a:spcAft>
                          <a:spcPts val="0"/>
                        </a:spcAft>
                      </a:pPr>
                      <a:r>
                        <a:rPr lang="en-US" sz="2000" b="1" kern="100">
                          <a:effectLst/>
                        </a:rPr>
                        <a:t>3,687,460</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46710" algn="r" eaLnBrk="0" hangingPunct="0">
                        <a:lnSpc>
                          <a:spcPct val="100000"/>
                        </a:lnSpc>
                        <a:spcBef>
                          <a:spcPts val="0"/>
                        </a:spcBef>
                        <a:spcAft>
                          <a:spcPts val="0"/>
                        </a:spcAft>
                      </a:pPr>
                      <a:r>
                        <a:rPr lang="en-US" sz="2000" b="1" kern="100">
                          <a:effectLst/>
                        </a:rPr>
                        <a:t>1,195</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0" algn="ctr" eaLnBrk="0" hangingPunct="0">
                        <a:lnSpc>
                          <a:spcPct val="100000"/>
                        </a:lnSpc>
                        <a:spcBef>
                          <a:spcPts val="0"/>
                        </a:spcBef>
                        <a:spcAft>
                          <a:spcPts val="0"/>
                        </a:spcAft>
                      </a:pPr>
                      <a:r>
                        <a:rPr lang="en-US" sz="2000" b="1" kern="100">
                          <a:effectLst/>
                        </a:rPr>
                        <a:t>4,424,952</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tc>
                  <a:txBody>
                    <a:bodyPr/>
                    <a:lstStyle/>
                    <a:p>
                      <a:pPr marL="0" marR="328930" algn="r" eaLnBrk="0" hangingPunct="0">
                        <a:lnSpc>
                          <a:spcPct val="100000"/>
                        </a:lnSpc>
                        <a:spcBef>
                          <a:spcPts val="0"/>
                        </a:spcBef>
                        <a:spcAft>
                          <a:spcPts val="0"/>
                        </a:spcAft>
                      </a:pPr>
                      <a:r>
                        <a:rPr lang="en-US" sz="2000" b="1" kern="100" dirty="0">
                          <a:effectLst/>
                        </a:rPr>
                        <a:t>1,286</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tc>
                <a:extLst>
                  <a:ext uri="{0D108BD9-81ED-4DB2-BD59-A6C34878D82A}">
                    <a16:rowId xmlns:a16="http://schemas.microsoft.com/office/drawing/2014/main" val="1709991354"/>
                  </a:ext>
                </a:extLst>
              </a:tr>
              <a:tr h="320644">
                <a:tc>
                  <a:txBody>
                    <a:bodyPr/>
                    <a:lstStyle/>
                    <a:p>
                      <a:pPr marL="0" marR="0" algn="ctr" eaLnBrk="0" hangingPunct="0">
                        <a:lnSpc>
                          <a:spcPct val="100000"/>
                        </a:lnSpc>
                        <a:spcBef>
                          <a:spcPts val="0"/>
                        </a:spcBef>
                        <a:spcAft>
                          <a:spcPts val="0"/>
                        </a:spcAft>
                      </a:pPr>
                      <a:r>
                        <a:rPr lang="en-US" sz="2000" b="1" kern="100" dirty="0">
                          <a:solidFill>
                            <a:srgbClr val="FF0000"/>
                          </a:solidFill>
                          <a:effectLst/>
                        </a:rPr>
                        <a:t>45,000</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000" b="1" kern="100" dirty="0">
                          <a:solidFill>
                            <a:srgbClr val="FF0000"/>
                          </a:solidFill>
                          <a:effectLst/>
                        </a:rPr>
                        <a:t>751,992</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000" b="1" kern="100" dirty="0">
                          <a:effectLst/>
                        </a:rPr>
                        <a:t>3,759,960</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lnB w="12700" cap="flat" cmpd="sng" algn="ctr">
                      <a:solidFill>
                        <a:schemeClr val="tx1"/>
                      </a:solidFill>
                      <a:prstDash val="solid"/>
                      <a:round/>
                      <a:headEnd type="none" w="med" len="med"/>
                      <a:tailEnd type="none" w="med" len="med"/>
                    </a:lnB>
                  </a:tcPr>
                </a:tc>
                <a:tc>
                  <a:txBody>
                    <a:bodyPr/>
                    <a:lstStyle/>
                    <a:p>
                      <a:pPr marL="0" marR="346710" algn="r" eaLnBrk="0" hangingPunct="0">
                        <a:lnSpc>
                          <a:spcPct val="100000"/>
                        </a:lnSpc>
                        <a:spcBef>
                          <a:spcPts val="0"/>
                        </a:spcBef>
                        <a:spcAft>
                          <a:spcPts val="0"/>
                        </a:spcAft>
                      </a:pPr>
                      <a:r>
                        <a:rPr lang="en-US" sz="2000" b="1" kern="100" dirty="0">
                          <a:effectLst/>
                        </a:rPr>
                        <a:t>1,218</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000" b="1" kern="100" spc="0" dirty="0">
                          <a:solidFill>
                            <a:srgbClr val="FF0000"/>
                          </a:solidFill>
                          <a:effectLst/>
                        </a:rPr>
                        <a:t>4,511,952</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lnB w="12700" cap="flat" cmpd="sng" algn="ctr">
                      <a:solidFill>
                        <a:schemeClr val="tx1"/>
                      </a:solidFill>
                      <a:prstDash val="solid"/>
                      <a:round/>
                      <a:headEnd type="none" w="med" len="med"/>
                      <a:tailEnd type="none" w="med" len="med"/>
                    </a:lnB>
                  </a:tcPr>
                </a:tc>
                <a:tc>
                  <a:txBody>
                    <a:bodyPr/>
                    <a:lstStyle/>
                    <a:p>
                      <a:pPr marL="0" marR="328930" lvl="0" algn="r" eaLnBrk="0" hangingPunct="0">
                        <a:lnSpc>
                          <a:spcPct val="100000"/>
                        </a:lnSpc>
                        <a:spcBef>
                          <a:spcPts val="0"/>
                        </a:spcBef>
                        <a:spcAft>
                          <a:spcPts val="0"/>
                        </a:spcAft>
                      </a:pPr>
                      <a:r>
                        <a:rPr lang="en-US" sz="2000" b="1" kern="100" spc="0" dirty="0" smtClean="0">
                          <a:solidFill>
                            <a:srgbClr val="FF0000"/>
                          </a:solidFill>
                          <a:effectLst/>
                        </a:rPr>
                        <a:t>1,311</a:t>
                      </a:r>
                      <a:r>
                        <a:rPr lang="en-US" altLang="zh-TW" sz="2000" b="1" kern="100" spc="-300" dirty="0" smtClean="0">
                          <a:solidFill>
                            <a:srgbClr val="FF0000"/>
                          </a:solidFill>
                          <a:effectLst/>
                        </a:rPr>
                        <a:t>(</a:t>
                      </a:r>
                      <a:r>
                        <a:rPr lang="zh-TW" altLang="en-US" sz="2000" b="1" kern="100" spc="-300" dirty="0" smtClean="0">
                          <a:solidFill>
                            <a:srgbClr val="FF0000"/>
                          </a:solidFill>
                          <a:effectLst/>
                        </a:rPr>
                        <a:t>上限</a:t>
                      </a:r>
                      <a:r>
                        <a:rPr lang="en-US" altLang="zh-TW" sz="2000" b="1" kern="100" spc="-300" dirty="0" smtClean="0">
                          <a:solidFill>
                            <a:srgbClr val="FF0000"/>
                          </a:solidFill>
                          <a:effectLst/>
                        </a:rPr>
                        <a:t>)</a:t>
                      </a:r>
                      <a:endParaRPr lang="zh-TW" sz="2000" b="1" kern="100" spc="-3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7780" marR="6778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1496987"/>
                  </a:ext>
                </a:extLst>
              </a:tr>
            </a:tbl>
          </a:graphicData>
        </a:graphic>
      </p:graphicFrame>
    </p:spTree>
    <p:extLst>
      <p:ext uri="{BB962C8B-B14F-4D97-AF65-F5344CB8AC3E}">
        <p14:creationId xmlns:p14="http://schemas.microsoft.com/office/powerpoint/2010/main" val="101401042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Autofit/>
          </a:bodyPr>
          <a:lstStyle/>
          <a:p>
            <a:r>
              <a:rPr lang="zh-TW" altLang="en-US" dirty="0"/>
              <a:t>共同分攤固定成本－行政事務費</a:t>
            </a:r>
          </a:p>
        </p:txBody>
      </p:sp>
      <p:sp>
        <p:nvSpPr>
          <p:cNvPr id="3" name="內容版面配置區 2"/>
          <p:cNvSpPr>
            <a:spLocks noGrp="1"/>
          </p:cNvSpPr>
          <p:nvPr>
            <p:ph idx="1"/>
          </p:nvPr>
        </p:nvSpPr>
        <p:spPr>
          <a:xfrm>
            <a:off x="628650" y="1473201"/>
            <a:ext cx="8515350" cy="1447799"/>
          </a:xfrm>
        </p:spPr>
        <p:txBody>
          <a:bodyPr/>
          <a:lstStyle/>
          <a:p>
            <a:pPr algn="l"/>
            <a:r>
              <a:rPr lang="zh-TW" altLang="en-US" spc="-150" dirty="0"/>
              <a:t>每級每日行政事務費</a:t>
            </a:r>
            <a:r>
              <a:rPr lang="en-US" altLang="zh-TW" spc="-150" dirty="0"/>
              <a:t>1,000</a:t>
            </a:r>
            <a:r>
              <a:rPr lang="zh-TW" altLang="en-US" spc="-150" dirty="0" smtClean="0"/>
              <a:t>元</a:t>
            </a:r>
            <a:r>
              <a:rPr lang="en-US" altLang="zh-TW" spc="-150" dirty="0" smtClean="0"/>
              <a:t/>
            </a:r>
            <a:br>
              <a:rPr lang="en-US" altLang="zh-TW" spc="-150" dirty="0" smtClean="0"/>
            </a:br>
            <a:r>
              <a:rPr lang="zh-TW" altLang="en-US" spc="-150" dirty="0" smtClean="0"/>
              <a:t>每月</a:t>
            </a:r>
            <a:r>
              <a:rPr lang="en-US" altLang="zh-TW" spc="-150" dirty="0" smtClean="0"/>
              <a:t>30</a:t>
            </a:r>
            <a:r>
              <a:rPr lang="zh-TW" altLang="en-US" spc="-150" dirty="0"/>
              <a:t>日、每年</a:t>
            </a:r>
            <a:r>
              <a:rPr lang="en-US" altLang="zh-TW" spc="-150" dirty="0"/>
              <a:t>12</a:t>
            </a:r>
            <a:r>
              <a:rPr lang="zh-TW" altLang="en-US" spc="-150" dirty="0"/>
              <a:t>個月</a:t>
            </a:r>
            <a:endParaRPr lang="en-US" altLang="zh-TW" spc="-150" dirty="0"/>
          </a:p>
          <a:p>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53</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2820911415"/>
              </p:ext>
            </p:extLst>
          </p:nvPr>
        </p:nvGraphicFramePr>
        <p:xfrm>
          <a:off x="-19050" y="3078530"/>
          <a:ext cx="9163050" cy="3423370"/>
        </p:xfrm>
        <a:graphic>
          <a:graphicData uri="http://schemas.openxmlformats.org/drawingml/2006/table">
            <a:tbl>
              <a:tblPr firstRow="1" bandRow="1">
                <a:tableStyleId>{9D7B26C5-4107-4FEC-AEDC-1716B250A1EF}</a:tableStyleId>
              </a:tblPr>
              <a:tblGrid>
                <a:gridCol w="4413250">
                  <a:extLst>
                    <a:ext uri="{9D8B030D-6E8A-4147-A177-3AD203B41FA5}">
                      <a16:colId xmlns:a16="http://schemas.microsoft.com/office/drawing/2014/main" val="504272609"/>
                    </a:ext>
                  </a:extLst>
                </a:gridCol>
                <a:gridCol w="2374900">
                  <a:extLst>
                    <a:ext uri="{9D8B030D-6E8A-4147-A177-3AD203B41FA5}">
                      <a16:colId xmlns:a16="http://schemas.microsoft.com/office/drawing/2014/main" val="3049148704"/>
                    </a:ext>
                  </a:extLst>
                </a:gridCol>
                <a:gridCol w="2374900">
                  <a:extLst>
                    <a:ext uri="{9D8B030D-6E8A-4147-A177-3AD203B41FA5}">
                      <a16:colId xmlns:a16="http://schemas.microsoft.com/office/drawing/2014/main" val="3760945319"/>
                    </a:ext>
                  </a:extLst>
                </a:gridCol>
              </a:tblGrid>
              <a:tr h="684674">
                <a:tc>
                  <a:txBody>
                    <a:bodyPr/>
                    <a:lstStyle/>
                    <a:p>
                      <a:pPr algn="ctr"/>
                      <a:r>
                        <a:rPr lang="zh-TW" altLang="en-US" sz="3200" b="1" dirty="0" smtClean="0"/>
                        <a:t>每期平均核定招生人數</a:t>
                      </a:r>
                      <a:endParaRPr lang="zh-TW" altLang="en-US" sz="32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3200" b="1" dirty="0" smtClean="0"/>
                        <a:t>下界</a:t>
                      </a:r>
                      <a:r>
                        <a:rPr lang="en-US" altLang="zh-TW" sz="3200" b="1" dirty="0" smtClean="0"/>
                        <a:t>296</a:t>
                      </a:r>
                      <a:r>
                        <a:rPr lang="zh-TW" altLang="en-US" sz="3200" b="1" dirty="0" smtClean="0"/>
                        <a:t>人</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3200" b="1" dirty="0" smtClean="0"/>
                        <a:t>上界</a:t>
                      </a:r>
                      <a:r>
                        <a:rPr lang="en-US" altLang="zh-TW" sz="3200" b="1" dirty="0" smtClean="0"/>
                        <a:t>330</a:t>
                      </a:r>
                      <a:r>
                        <a:rPr lang="zh-TW" altLang="en-US" sz="3200" b="1" dirty="0" smtClean="0"/>
                        <a:t>人</a:t>
                      </a:r>
                    </a:p>
                  </a:txBody>
                  <a:tcPr anchor="ctr"/>
                </a:tc>
                <a:extLst>
                  <a:ext uri="{0D108BD9-81ED-4DB2-BD59-A6C34878D82A}">
                    <a16:rowId xmlns:a16="http://schemas.microsoft.com/office/drawing/2014/main" val="3846201624"/>
                  </a:ext>
                </a:extLst>
              </a:tr>
              <a:tr h="684674">
                <a:tc>
                  <a:txBody>
                    <a:bodyPr/>
                    <a:lstStyle/>
                    <a:p>
                      <a:pPr algn="ctr"/>
                      <a:r>
                        <a:rPr lang="zh-TW" altLang="en-US" sz="3200" b="1" dirty="0" smtClean="0"/>
                        <a:t>每年平均核定招生人數</a:t>
                      </a:r>
                      <a:endParaRPr lang="zh-TW" altLang="en-US" sz="3200" b="1" dirty="0"/>
                    </a:p>
                  </a:txBody>
                  <a:tcPr anchor="ctr"/>
                </a:tc>
                <a:tc>
                  <a:txBody>
                    <a:bodyPr/>
                    <a:lstStyle/>
                    <a:p>
                      <a:pPr algn="ctr"/>
                      <a:r>
                        <a:rPr lang="en-US" altLang="zh-TW" sz="3200" b="1" dirty="0" smtClean="0"/>
                        <a:t>3,087</a:t>
                      </a:r>
                      <a:r>
                        <a:rPr lang="zh-TW" altLang="en-US" sz="3200" b="1" dirty="0" smtClean="0"/>
                        <a:t>人</a:t>
                      </a:r>
                      <a:endParaRPr lang="zh-TW" altLang="en-US" sz="3200" b="1" dirty="0"/>
                    </a:p>
                  </a:txBody>
                  <a:tcPr anchor="ctr"/>
                </a:tc>
                <a:tc>
                  <a:txBody>
                    <a:bodyPr/>
                    <a:lstStyle/>
                    <a:p>
                      <a:pPr algn="ctr"/>
                      <a:r>
                        <a:rPr lang="en-US" altLang="zh-TW" sz="3200" b="1" dirty="0" smtClean="0"/>
                        <a:t>3,441</a:t>
                      </a:r>
                      <a:r>
                        <a:rPr lang="zh-TW" altLang="en-US" sz="3200" b="1" dirty="0" smtClean="0"/>
                        <a:t>人</a:t>
                      </a:r>
                      <a:endParaRPr lang="zh-TW" altLang="en-US" sz="3200" b="1" dirty="0"/>
                    </a:p>
                  </a:txBody>
                  <a:tcPr anchor="ctr"/>
                </a:tc>
                <a:extLst>
                  <a:ext uri="{0D108BD9-81ED-4DB2-BD59-A6C34878D82A}">
                    <a16:rowId xmlns:a16="http://schemas.microsoft.com/office/drawing/2014/main" val="666749178"/>
                  </a:ext>
                </a:extLst>
              </a:tr>
              <a:tr h="684674">
                <a:tc>
                  <a:txBody>
                    <a:bodyPr/>
                    <a:lstStyle/>
                    <a:p>
                      <a:pPr algn="ctr"/>
                      <a:r>
                        <a:rPr lang="zh-TW" altLang="en-US" sz="3200" b="1" dirty="0" smtClean="0"/>
                        <a:t>每日行政事務費</a:t>
                      </a:r>
                      <a:endParaRPr lang="zh-TW" altLang="en-US" sz="3200" b="1" dirty="0"/>
                    </a:p>
                  </a:txBody>
                  <a:tcPr anchor="ctr"/>
                </a:tc>
                <a:tc>
                  <a:txBody>
                    <a:bodyPr/>
                    <a:lstStyle/>
                    <a:p>
                      <a:pPr algn="ctr"/>
                      <a:r>
                        <a:rPr lang="en-US" altLang="zh-TW" sz="3200" b="1" dirty="0" smtClean="0"/>
                        <a:t>2,000</a:t>
                      </a:r>
                      <a:r>
                        <a:rPr lang="zh-TW" altLang="en-US" sz="3200" b="1" dirty="0" smtClean="0"/>
                        <a:t>元</a:t>
                      </a:r>
                      <a:endParaRPr lang="zh-TW" altLang="en-US" sz="3200" b="1" dirty="0"/>
                    </a:p>
                  </a:txBody>
                  <a:tcPr anchor="ctr"/>
                </a:tc>
                <a:tc>
                  <a:txBody>
                    <a:bodyPr/>
                    <a:lstStyle/>
                    <a:p>
                      <a:pPr algn="ctr"/>
                      <a:r>
                        <a:rPr lang="en-US" altLang="zh-TW" sz="3200" b="1" dirty="0" smtClean="0"/>
                        <a:t>3,000</a:t>
                      </a:r>
                      <a:r>
                        <a:rPr lang="zh-TW" altLang="en-US" sz="3200" b="1" dirty="0" smtClean="0"/>
                        <a:t>元</a:t>
                      </a:r>
                      <a:endParaRPr lang="zh-TW" altLang="en-US" sz="3200" b="1" dirty="0"/>
                    </a:p>
                  </a:txBody>
                  <a:tcPr anchor="ctr"/>
                </a:tc>
                <a:extLst>
                  <a:ext uri="{0D108BD9-81ED-4DB2-BD59-A6C34878D82A}">
                    <a16:rowId xmlns:a16="http://schemas.microsoft.com/office/drawing/2014/main" val="655803410"/>
                  </a:ext>
                </a:extLst>
              </a:tr>
              <a:tr h="684674">
                <a:tc>
                  <a:txBody>
                    <a:bodyPr/>
                    <a:lstStyle/>
                    <a:p>
                      <a:pPr algn="ctr"/>
                      <a:r>
                        <a:rPr lang="zh-TW" altLang="en-US" sz="3200" b="1" dirty="0" smtClean="0"/>
                        <a:t>每年行政事務費</a:t>
                      </a:r>
                      <a:endParaRPr lang="zh-TW" altLang="en-US" sz="3200" b="1" dirty="0"/>
                    </a:p>
                  </a:txBody>
                  <a:tcPr anchor="ctr"/>
                </a:tc>
                <a:tc>
                  <a:txBody>
                    <a:bodyPr/>
                    <a:lstStyle/>
                    <a:p>
                      <a:pPr algn="ctr"/>
                      <a:r>
                        <a:rPr lang="en-US" altLang="zh-TW" sz="3200" b="1" dirty="0" smtClean="0"/>
                        <a:t>72</a:t>
                      </a:r>
                      <a:r>
                        <a:rPr lang="zh-TW" altLang="en-US" sz="3200" b="1" dirty="0" smtClean="0"/>
                        <a:t>萬元</a:t>
                      </a:r>
                      <a:endParaRPr lang="zh-TW" altLang="en-US" sz="3200" b="1" dirty="0"/>
                    </a:p>
                  </a:txBody>
                  <a:tcPr anchor="ctr"/>
                </a:tc>
                <a:tc>
                  <a:txBody>
                    <a:bodyPr/>
                    <a:lstStyle/>
                    <a:p>
                      <a:pPr algn="ctr"/>
                      <a:r>
                        <a:rPr lang="en-US" altLang="zh-TW" sz="3200" b="1" dirty="0" smtClean="0"/>
                        <a:t>108</a:t>
                      </a:r>
                      <a:r>
                        <a:rPr lang="zh-TW" altLang="en-US" sz="3200" b="1" dirty="0" smtClean="0"/>
                        <a:t>萬元</a:t>
                      </a:r>
                      <a:endParaRPr lang="zh-TW" altLang="en-US" sz="3200" b="1" dirty="0"/>
                    </a:p>
                  </a:txBody>
                  <a:tcPr anchor="ctr"/>
                </a:tc>
                <a:extLst>
                  <a:ext uri="{0D108BD9-81ED-4DB2-BD59-A6C34878D82A}">
                    <a16:rowId xmlns:a16="http://schemas.microsoft.com/office/drawing/2014/main" val="3851727872"/>
                  </a:ext>
                </a:extLst>
              </a:tr>
              <a:tr h="684674">
                <a:tc>
                  <a:txBody>
                    <a:bodyPr/>
                    <a:lstStyle/>
                    <a:p>
                      <a:pPr algn="ctr"/>
                      <a:r>
                        <a:rPr lang="zh-TW" altLang="en-US" sz="3200" b="1" dirty="0" smtClean="0"/>
                        <a:t>行政事務費分攤金額</a:t>
                      </a:r>
                      <a:endParaRPr lang="zh-TW" altLang="en-US" sz="3200" b="1" dirty="0"/>
                    </a:p>
                  </a:txBody>
                  <a:tcPr anchor="ctr"/>
                </a:tc>
                <a:tc>
                  <a:txBody>
                    <a:bodyPr/>
                    <a:lstStyle/>
                    <a:p>
                      <a:pPr algn="ctr"/>
                      <a:r>
                        <a:rPr lang="en-US" altLang="zh-TW" sz="3200" b="1" dirty="0" smtClean="0">
                          <a:solidFill>
                            <a:srgbClr val="FF0000"/>
                          </a:solidFill>
                        </a:rPr>
                        <a:t>233</a:t>
                      </a:r>
                      <a:r>
                        <a:rPr lang="zh-TW" altLang="en-US" sz="3200" b="1" dirty="0" smtClean="0">
                          <a:solidFill>
                            <a:srgbClr val="FF0000"/>
                          </a:solidFill>
                        </a:rPr>
                        <a:t>元</a:t>
                      </a:r>
                      <a:r>
                        <a:rPr lang="en-US" altLang="zh-TW" sz="3200" b="1" dirty="0" smtClean="0">
                          <a:solidFill>
                            <a:srgbClr val="FF0000"/>
                          </a:solidFill>
                        </a:rPr>
                        <a:t>(</a:t>
                      </a:r>
                      <a:r>
                        <a:rPr lang="zh-TW" altLang="en-US" sz="3200" b="1" dirty="0" smtClean="0">
                          <a:solidFill>
                            <a:srgbClr val="FF0000"/>
                          </a:solidFill>
                        </a:rPr>
                        <a:t>下限</a:t>
                      </a:r>
                      <a:r>
                        <a:rPr lang="en-US" altLang="zh-TW" sz="3200" b="1" dirty="0" smtClean="0">
                          <a:solidFill>
                            <a:srgbClr val="FF0000"/>
                          </a:solidFill>
                        </a:rPr>
                        <a:t>)</a:t>
                      </a:r>
                      <a:endParaRPr lang="zh-TW" altLang="en-US" sz="3200" b="1" dirty="0">
                        <a:solidFill>
                          <a:srgbClr val="FF0000"/>
                        </a:solidFill>
                      </a:endParaRPr>
                    </a:p>
                  </a:txBody>
                  <a:tcPr anchor="ctr"/>
                </a:tc>
                <a:tc>
                  <a:txBody>
                    <a:bodyPr/>
                    <a:lstStyle/>
                    <a:p>
                      <a:pPr algn="ctr"/>
                      <a:r>
                        <a:rPr lang="en-US" altLang="zh-TW" sz="3200" b="1" dirty="0" smtClean="0">
                          <a:solidFill>
                            <a:srgbClr val="FF0000"/>
                          </a:solidFill>
                        </a:rPr>
                        <a:t>314</a:t>
                      </a:r>
                      <a:r>
                        <a:rPr lang="zh-TW" altLang="en-US" sz="3200" b="1" dirty="0" smtClean="0">
                          <a:solidFill>
                            <a:srgbClr val="FF0000"/>
                          </a:solidFill>
                        </a:rPr>
                        <a:t>元</a:t>
                      </a:r>
                      <a:r>
                        <a:rPr lang="en-US" altLang="zh-TW" sz="3200" b="1" dirty="0" smtClean="0">
                          <a:solidFill>
                            <a:srgbClr val="FF0000"/>
                          </a:solidFill>
                        </a:rPr>
                        <a:t>(</a:t>
                      </a:r>
                      <a:r>
                        <a:rPr lang="zh-TW" altLang="en-US" sz="3200" b="1" dirty="0" smtClean="0">
                          <a:solidFill>
                            <a:srgbClr val="FF0000"/>
                          </a:solidFill>
                        </a:rPr>
                        <a:t>上限</a:t>
                      </a:r>
                      <a:r>
                        <a:rPr lang="en-US" altLang="zh-TW" sz="3200" b="1" dirty="0" smtClean="0">
                          <a:solidFill>
                            <a:srgbClr val="FF0000"/>
                          </a:solidFill>
                        </a:rPr>
                        <a:t>)</a:t>
                      </a:r>
                      <a:endParaRPr lang="zh-TW" altLang="en-US" sz="3200" b="1" dirty="0">
                        <a:solidFill>
                          <a:srgbClr val="FF0000"/>
                        </a:solidFill>
                      </a:endParaRPr>
                    </a:p>
                  </a:txBody>
                  <a:tcPr anchor="ctr"/>
                </a:tc>
                <a:extLst>
                  <a:ext uri="{0D108BD9-81ED-4DB2-BD59-A6C34878D82A}">
                    <a16:rowId xmlns:a16="http://schemas.microsoft.com/office/drawing/2014/main" val="620436139"/>
                  </a:ext>
                </a:extLst>
              </a:tr>
            </a:tbl>
          </a:graphicData>
        </a:graphic>
      </p:graphicFrame>
    </p:spTree>
    <p:extLst>
      <p:ext uri="{BB962C8B-B14F-4D97-AF65-F5344CB8AC3E}">
        <p14:creationId xmlns:p14="http://schemas.microsoft.com/office/powerpoint/2010/main" val="30004598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a:bodyPr>
          <a:lstStyle/>
          <a:p>
            <a:r>
              <a:rPr lang="zh-TW" altLang="en-US" dirty="0" smtClean="0"/>
              <a:t>共同分攤固定成本項目分攤金額</a:t>
            </a:r>
            <a:endParaRPr lang="zh-TW" altLang="en-US" dirty="0"/>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1392166135"/>
              </p:ext>
            </p:extLst>
          </p:nvPr>
        </p:nvGraphicFramePr>
        <p:xfrm>
          <a:off x="0" y="1494119"/>
          <a:ext cx="9144000" cy="4572000"/>
        </p:xfrm>
        <a:graphic>
          <a:graphicData uri="http://schemas.openxmlformats.org/drawingml/2006/table">
            <a:tbl>
              <a:tblPr firstRow="1" lastRow="1">
                <a:tableStyleId>{9D7B26C5-4107-4FEC-AEDC-1716B250A1EF}</a:tableStyleId>
              </a:tblPr>
              <a:tblGrid>
                <a:gridCol w="3251200">
                  <a:extLst>
                    <a:ext uri="{9D8B030D-6E8A-4147-A177-3AD203B41FA5}">
                      <a16:colId xmlns:a16="http://schemas.microsoft.com/office/drawing/2014/main" val="78590880"/>
                    </a:ext>
                  </a:extLst>
                </a:gridCol>
                <a:gridCol w="2965450">
                  <a:extLst>
                    <a:ext uri="{9D8B030D-6E8A-4147-A177-3AD203B41FA5}">
                      <a16:colId xmlns:a16="http://schemas.microsoft.com/office/drawing/2014/main" val="1004434714"/>
                    </a:ext>
                  </a:extLst>
                </a:gridCol>
                <a:gridCol w="2927350">
                  <a:extLst>
                    <a:ext uri="{9D8B030D-6E8A-4147-A177-3AD203B41FA5}">
                      <a16:colId xmlns:a16="http://schemas.microsoft.com/office/drawing/2014/main" val="1393648555"/>
                    </a:ext>
                  </a:extLst>
                </a:gridCol>
              </a:tblGrid>
              <a:tr h="357318">
                <a:tc>
                  <a:txBody>
                    <a:bodyPr/>
                    <a:lstStyle/>
                    <a:p>
                      <a:pPr algn="ctr"/>
                      <a:r>
                        <a:rPr lang="zh-TW" altLang="en-US" sz="2400" b="1" dirty="0" smtClean="0"/>
                        <a:t>成本項目</a:t>
                      </a:r>
                      <a:endParaRPr lang="zh-TW" altLang="en-US" sz="2400" b="1" dirty="0"/>
                    </a:p>
                  </a:txBody>
                  <a:tcPr anchor="ctr"/>
                </a:tc>
                <a:tc>
                  <a:txBody>
                    <a:bodyPr/>
                    <a:lstStyle/>
                    <a:p>
                      <a:pPr algn="ctr"/>
                      <a:r>
                        <a:rPr lang="zh-TW" altLang="en-US" sz="2400" b="1" dirty="0" smtClean="0"/>
                        <a:t>下限</a:t>
                      </a:r>
                      <a:r>
                        <a:rPr lang="en-US" altLang="zh-TW" sz="2400" b="1" dirty="0" smtClean="0"/>
                        <a:t>(</a:t>
                      </a:r>
                      <a:r>
                        <a:rPr lang="zh-TW" altLang="en-US" sz="2400" b="1" dirty="0" smtClean="0"/>
                        <a:t>元</a:t>
                      </a:r>
                      <a:r>
                        <a:rPr lang="en-US" altLang="zh-TW" sz="2400" b="1" dirty="0" smtClean="0"/>
                        <a:t>)</a:t>
                      </a:r>
                      <a:endParaRPr lang="zh-TW" altLang="en-US" sz="2400" b="1" dirty="0"/>
                    </a:p>
                  </a:txBody>
                  <a:tcPr anchor="ctr"/>
                </a:tc>
                <a:tc>
                  <a:txBody>
                    <a:bodyPr/>
                    <a:lstStyle/>
                    <a:p>
                      <a:pPr algn="ctr"/>
                      <a:r>
                        <a:rPr lang="zh-TW" altLang="en-US" sz="2400" b="1" dirty="0" smtClean="0"/>
                        <a:t>上限</a:t>
                      </a:r>
                      <a:r>
                        <a:rPr lang="en-US" altLang="zh-TW" sz="2400" b="1" dirty="0" smtClean="0"/>
                        <a:t>(</a:t>
                      </a:r>
                      <a:r>
                        <a:rPr lang="zh-TW" altLang="en-US" sz="2400" b="1" dirty="0" smtClean="0"/>
                        <a:t>元</a:t>
                      </a:r>
                      <a:r>
                        <a:rPr lang="en-US" altLang="zh-TW" sz="2400" b="1" dirty="0" smtClean="0"/>
                        <a:t>)</a:t>
                      </a:r>
                      <a:endParaRPr lang="zh-TW" altLang="en-US" sz="2400" b="1" dirty="0"/>
                    </a:p>
                  </a:txBody>
                  <a:tcPr anchor="ctr"/>
                </a:tc>
                <a:extLst>
                  <a:ext uri="{0D108BD9-81ED-4DB2-BD59-A6C34878D82A}">
                    <a16:rowId xmlns:a16="http://schemas.microsoft.com/office/drawing/2014/main" val="1448501923"/>
                  </a:ext>
                </a:extLst>
              </a:tr>
              <a:tr h="357318">
                <a:tc>
                  <a:txBody>
                    <a:bodyPr/>
                    <a:lstStyle/>
                    <a:p>
                      <a:pPr algn="ctr"/>
                      <a:r>
                        <a:rPr lang="zh-TW" altLang="en-US" sz="2400" b="1" dirty="0" smtClean="0"/>
                        <a:t>場地費－土地機會成本</a:t>
                      </a:r>
                      <a:endParaRPr lang="zh-TW" altLang="en-US" sz="2400" b="1" dirty="0"/>
                    </a:p>
                  </a:txBody>
                  <a:tcPr anchor="ctr"/>
                </a:tc>
                <a:tc>
                  <a:txBody>
                    <a:bodyPr/>
                    <a:lstStyle/>
                    <a:p>
                      <a:pPr algn="r"/>
                      <a:r>
                        <a:rPr lang="en-US" altLang="zh-TW" sz="2400" b="1" dirty="0" smtClean="0">
                          <a:solidFill>
                            <a:srgbClr val="FF0000"/>
                          </a:solidFill>
                        </a:rPr>
                        <a:t>236</a:t>
                      </a:r>
                      <a:r>
                        <a:rPr lang="en-US" altLang="zh-TW" sz="2400" b="1" dirty="0" smtClean="0"/>
                        <a:t>(</a:t>
                      </a:r>
                      <a:r>
                        <a:rPr lang="zh-TW" altLang="en-US" sz="2400" b="1" dirty="0" smtClean="0"/>
                        <a:t>臺東縣駕訓班</a:t>
                      </a:r>
                      <a:r>
                        <a:rPr lang="en-US" altLang="zh-TW" sz="2400" b="1" dirty="0" smtClean="0"/>
                        <a:t>)</a:t>
                      </a:r>
                      <a:endParaRPr lang="zh-TW" altLang="en-US" sz="2400" b="1" dirty="0"/>
                    </a:p>
                  </a:txBody>
                  <a:tcPr anchor="ctr"/>
                </a:tc>
                <a:tc>
                  <a:txBody>
                    <a:bodyPr/>
                    <a:lstStyle/>
                    <a:p>
                      <a:pPr algn="r"/>
                      <a:r>
                        <a:rPr lang="en-US" altLang="zh-TW" sz="2400" b="1" dirty="0" smtClean="0">
                          <a:solidFill>
                            <a:srgbClr val="FF0000"/>
                          </a:solidFill>
                        </a:rPr>
                        <a:t>2,065</a:t>
                      </a:r>
                      <a:r>
                        <a:rPr lang="en-US" altLang="zh-TW" sz="2400" b="1" dirty="0" smtClean="0"/>
                        <a:t>(</a:t>
                      </a:r>
                      <a:r>
                        <a:rPr lang="zh-TW" altLang="en-US" sz="2400" b="1" dirty="0" smtClean="0"/>
                        <a:t>臺北市駕訓班</a:t>
                      </a:r>
                      <a:r>
                        <a:rPr lang="en-US" altLang="zh-TW" sz="2400" b="1" dirty="0" smtClean="0"/>
                        <a:t>)</a:t>
                      </a:r>
                      <a:endParaRPr lang="zh-TW" altLang="en-US" sz="2400" b="1" dirty="0"/>
                    </a:p>
                  </a:txBody>
                  <a:tcPr anchor="ctr"/>
                </a:tc>
                <a:extLst>
                  <a:ext uri="{0D108BD9-81ED-4DB2-BD59-A6C34878D82A}">
                    <a16:rowId xmlns:a16="http://schemas.microsoft.com/office/drawing/2014/main" val="3207448500"/>
                  </a:ext>
                </a:extLst>
              </a:tr>
              <a:tr h="357318">
                <a:tc>
                  <a:txBody>
                    <a:bodyPr/>
                    <a:lstStyle/>
                    <a:p>
                      <a:pPr algn="ctr"/>
                      <a:r>
                        <a:rPr lang="zh-TW" altLang="en-US" sz="2400" b="1" dirty="0" smtClean="0"/>
                        <a:t>場地費－場地維護費</a:t>
                      </a:r>
                      <a:endParaRPr lang="zh-TW" altLang="en-US" sz="2400" b="1" dirty="0"/>
                    </a:p>
                  </a:txBody>
                  <a:tcPr anchor="ctr"/>
                </a:tc>
                <a:tc>
                  <a:txBody>
                    <a:bodyPr/>
                    <a:lstStyle/>
                    <a:p>
                      <a:pPr algn="r"/>
                      <a:r>
                        <a:rPr lang="en-US" altLang="zh-TW" sz="2400" b="1" dirty="0" smtClean="0">
                          <a:solidFill>
                            <a:srgbClr val="FF0000"/>
                          </a:solidFill>
                        </a:rPr>
                        <a:t>259</a:t>
                      </a:r>
                      <a:r>
                        <a:rPr lang="en-US" altLang="zh-TW" sz="2400" b="1" dirty="0" smtClean="0"/>
                        <a:t>(</a:t>
                      </a:r>
                      <a:r>
                        <a:rPr lang="zh-TW" altLang="en-US" sz="2400" b="1" dirty="0" smtClean="0"/>
                        <a:t>高雄市區監理所</a:t>
                      </a:r>
                      <a:r>
                        <a:rPr lang="en-US" altLang="zh-TW" sz="2400" b="1" dirty="0" smtClean="0"/>
                        <a:t>)</a:t>
                      </a:r>
                      <a:endParaRPr lang="zh-TW" altLang="en-US" sz="2400" b="1" dirty="0"/>
                    </a:p>
                  </a:txBody>
                  <a:tcPr anchor="ctr"/>
                </a:tc>
                <a:tc>
                  <a:txBody>
                    <a:bodyPr/>
                    <a:lstStyle/>
                    <a:p>
                      <a:pPr algn="r"/>
                      <a:r>
                        <a:rPr lang="en-US" altLang="zh-TW" sz="2400" b="1" dirty="0" smtClean="0">
                          <a:solidFill>
                            <a:srgbClr val="FF0000"/>
                          </a:solidFill>
                        </a:rPr>
                        <a:t>470</a:t>
                      </a:r>
                      <a:r>
                        <a:rPr lang="en-US" altLang="zh-TW" sz="2400" b="1" dirty="0" smtClean="0"/>
                        <a:t>(</a:t>
                      </a:r>
                      <a:r>
                        <a:rPr lang="zh-TW" altLang="en-US" sz="2400" b="1" dirty="0" smtClean="0"/>
                        <a:t>高雄區監理所</a:t>
                      </a:r>
                      <a:r>
                        <a:rPr lang="en-US" altLang="zh-TW" sz="2400" b="1" dirty="0" smtClean="0"/>
                        <a:t>)</a:t>
                      </a:r>
                      <a:endParaRPr lang="zh-TW" altLang="en-US" sz="2400" b="1" dirty="0"/>
                    </a:p>
                  </a:txBody>
                  <a:tcPr anchor="ctr"/>
                </a:tc>
                <a:extLst>
                  <a:ext uri="{0D108BD9-81ED-4DB2-BD59-A6C34878D82A}">
                    <a16:rowId xmlns:a16="http://schemas.microsoft.com/office/drawing/2014/main" val="2337112941"/>
                  </a:ext>
                </a:extLst>
              </a:tr>
              <a:tr h="1214882">
                <a:tc>
                  <a:txBody>
                    <a:bodyPr/>
                    <a:lstStyle/>
                    <a:p>
                      <a:pPr algn="ctr"/>
                      <a:r>
                        <a:rPr lang="zh-TW" altLang="en-US" sz="2400" b="1" dirty="0" smtClean="0"/>
                        <a:t>人事費</a:t>
                      </a:r>
                      <a:endParaRPr lang="zh-TW" altLang="en-US" sz="2400" b="1" dirty="0"/>
                    </a:p>
                  </a:txBody>
                  <a:tcPr anchor="ctr"/>
                </a:tc>
                <a:tc>
                  <a:txBody>
                    <a:bodyPr/>
                    <a:lstStyle/>
                    <a:p>
                      <a:pPr algn="r"/>
                      <a:r>
                        <a:rPr lang="en-US" altLang="zh-TW" sz="2400" b="1" dirty="0" smtClean="0">
                          <a:solidFill>
                            <a:srgbClr val="FF0000"/>
                          </a:solidFill>
                        </a:rPr>
                        <a:t>590</a:t>
                      </a:r>
                    </a:p>
                    <a:p>
                      <a:pPr algn="r"/>
                      <a:r>
                        <a:rPr lang="zh-TW" altLang="en-US" sz="2400" b="1" dirty="0" smtClean="0"/>
                        <a:t>月薪</a:t>
                      </a:r>
                      <a:r>
                        <a:rPr lang="en-US" altLang="zh-TW" sz="2400" b="1" dirty="0" smtClean="0"/>
                        <a:t>2.2</a:t>
                      </a:r>
                      <a:r>
                        <a:rPr lang="zh-TW" altLang="en-US" sz="2400" b="1" dirty="0" smtClean="0"/>
                        <a:t>萬、員額</a:t>
                      </a:r>
                      <a:r>
                        <a:rPr lang="en-US" altLang="zh-TW" sz="2400" b="1" dirty="0" smtClean="0"/>
                        <a:t>5</a:t>
                      </a:r>
                      <a:r>
                        <a:rPr lang="zh-TW" altLang="en-US" sz="2400" b="1" dirty="0" smtClean="0"/>
                        <a:t>人</a:t>
                      </a:r>
                      <a:r>
                        <a:rPr lang="en-US" altLang="zh-TW" sz="2400" b="1" dirty="0" smtClean="0"/>
                        <a:t/>
                      </a:r>
                      <a:br>
                        <a:rPr lang="en-US" altLang="zh-TW" sz="2400" b="1" dirty="0" smtClean="0"/>
                      </a:br>
                      <a:r>
                        <a:rPr lang="en-US" altLang="zh-TW" sz="2400" b="1" dirty="0" smtClean="0"/>
                        <a:t>(</a:t>
                      </a:r>
                      <a:r>
                        <a:rPr lang="zh-TW" altLang="en-US" sz="2400" b="1" dirty="0" smtClean="0"/>
                        <a:t>每期核定人數</a:t>
                      </a:r>
                      <a:r>
                        <a:rPr lang="en-US" altLang="zh-TW" sz="2400" b="1" dirty="0" smtClean="0"/>
                        <a:t/>
                      </a:r>
                      <a:br>
                        <a:rPr lang="en-US" altLang="zh-TW" sz="2400" b="1" dirty="0" smtClean="0"/>
                      </a:br>
                      <a:r>
                        <a:rPr lang="zh-TW" altLang="en-US" sz="2400" b="1" dirty="0" smtClean="0"/>
                        <a:t>下界</a:t>
                      </a:r>
                      <a:r>
                        <a:rPr lang="en-US" altLang="zh-TW" sz="2400" b="1" dirty="0" smtClean="0"/>
                        <a:t>296</a:t>
                      </a:r>
                      <a:r>
                        <a:rPr lang="zh-TW" altLang="en-US" sz="2400" b="1" dirty="0" smtClean="0"/>
                        <a:t>人</a:t>
                      </a:r>
                      <a:r>
                        <a:rPr lang="en-US" altLang="zh-TW" sz="2400" b="1" dirty="0" smtClean="0"/>
                        <a:t>)</a:t>
                      </a:r>
                      <a:endParaRPr lang="zh-TW" altLang="en-US" sz="2400" b="1" dirty="0"/>
                    </a:p>
                  </a:txBody>
                  <a:tcPr anchor="ctr"/>
                </a:tc>
                <a:tc>
                  <a:txBody>
                    <a:bodyPr/>
                    <a:lstStyle/>
                    <a:p>
                      <a:pPr algn="r"/>
                      <a:r>
                        <a:rPr lang="en-US" altLang="zh-TW" sz="2400" b="1" dirty="0" smtClean="0">
                          <a:solidFill>
                            <a:srgbClr val="FF0000"/>
                          </a:solidFill>
                        </a:rPr>
                        <a:t>1,311</a:t>
                      </a:r>
                    </a:p>
                    <a:p>
                      <a:pPr algn="r"/>
                      <a:r>
                        <a:rPr lang="zh-TW" altLang="en-US" sz="2400" b="1" dirty="0" smtClean="0"/>
                        <a:t>月薪</a:t>
                      </a:r>
                      <a:r>
                        <a:rPr lang="en-US" altLang="zh-TW" sz="2400" b="1" dirty="0" smtClean="0"/>
                        <a:t>4.5</a:t>
                      </a:r>
                      <a:r>
                        <a:rPr lang="zh-TW" altLang="en-US" sz="2400" b="1" dirty="0" smtClean="0"/>
                        <a:t>萬、員額</a:t>
                      </a:r>
                      <a:r>
                        <a:rPr lang="en-US" altLang="zh-TW" sz="2400" b="1" dirty="0" smtClean="0"/>
                        <a:t>6</a:t>
                      </a:r>
                      <a:r>
                        <a:rPr lang="zh-TW" altLang="en-US" sz="2400" b="1" dirty="0" smtClean="0"/>
                        <a:t>人</a:t>
                      </a:r>
                      <a:endParaRPr lang="en-US" altLang="zh-TW" sz="2400" b="1" dirty="0" smtClean="0"/>
                    </a:p>
                    <a:p>
                      <a:pPr algn="r"/>
                      <a:r>
                        <a:rPr lang="en-US" altLang="zh-TW" sz="2400" b="1" dirty="0" smtClean="0"/>
                        <a:t>(</a:t>
                      </a:r>
                      <a:r>
                        <a:rPr lang="zh-TW" altLang="en-US" sz="2400" b="1" dirty="0" smtClean="0"/>
                        <a:t>每期核定人數</a:t>
                      </a:r>
                      <a:r>
                        <a:rPr lang="en-US" altLang="zh-TW" sz="2400" b="1" dirty="0" smtClean="0"/>
                        <a:t/>
                      </a:r>
                      <a:br>
                        <a:rPr lang="en-US" altLang="zh-TW" sz="2400" b="1" dirty="0" smtClean="0"/>
                      </a:br>
                      <a:r>
                        <a:rPr lang="zh-TW" altLang="en-US" sz="2400" b="1" dirty="0" smtClean="0"/>
                        <a:t>上界</a:t>
                      </a:r>
                      <a:r>
                        <a:rPr lang="en-US" altLang="zh-TW" sz="2400" b="1" dirty="0" smtClean="0"/>
                        <a:t>330</a:t>
                      </a:r>
                      <a:r>
                        <a:rPr lang="zh-TW" altLang="en-US" sz="2400" b="1" dirty="0" smtClean="0"/>
                        <a:t>人</a:t>
                      </a:r>
                      <a:r>
                        <a:rPr lang="en-US" altLang="zh-TW" sz="2400" b="1" dirty="0" smtClean="0"/>
                        <a:t>)</a:t>
                      </a:r>
                    </a:p>
                  </a:txBody>
                  <a:tcPr anchor="ctr"/>
                </a:tc>
                <a:extLst>
                  <a:ext uri="{0D108BD9-81ED-4DB2-BD59-A6C34878D82A}">
                    <a16:rowId xmlns:a16="http://schemas.microsoft.com/office/drawing/2014/main" val="3505224696"/>
                  </a:ext>
                </a:extLst>
              </a:tr>
              <a:tr h="929028">
                <a:tc>
                  <a:txBody>
                    <a:bodyPr/>
                    <a:lstStyle/>
                    <a:p>
                      <a:pPr algn="ctr"/>
                      <a:r>
                        <a:rPr lang="zh-TW" altLang="en-US" sz="2400" b="1" dirty="0" smtClean="0"/>
                        <a:t>行政事務費</a:t>
                      </a:r>
                      <a:endParaRPr lang="zh-TW" altLang="en-US" sz="2400" b="1" dirty="0"/>
                    </a:p>
                  </a:txBody>
                  <a:tcPr anchor="ctr"/>
                </a:tc>
                <a:tc>
                  <a:txBody>
                    <a:bodyPr/>
                    <a:lstStyle/>
                    <a:p>
                      <a:pPr algn="r"/>
                      <a:r>
                        <a:rPr lang="en-US" altLang="zh-TW" sz="2400" b="1" dirty="0" smtClean="0">
                          <a:solidFill>
                            <a:srgbClr val="FF0000"/>
                          </a:solidFill>
                        </a:rPr>
                        <a:t>233</a:t>
                      </a:r>
                    </a:p>
                    <a:p>
                      <a:pPr algn="r"/>
                      <a:r>
                        <a:rPr lang="en-US" altLang="zh-TW" sz="2400" b="1" dirty="0" smtClean="0"/>
                        <a:t>(</a:t>
                      </a:r>
                      <a:r>
                        <a:rPr lang="zh-TW" altLang="en-US" sz="2400" b="1" dirty="0" smtClean="0"/>
                        <a:t>每期核定人數</a:t>
                      </a:r>
                      <a:r>
                        <a:rPr lang="en-US" altLang="zh-TW" sz="2400" b="1" dirty="0" smtClean="0"/>
                        <a:t/>
                      </a:r>
                      <a:br>
                        <a:rPr lang="en-US" altLang="zh-TW" sz="2400" b="1" dirty="0" smtClean="0"/>
                      </a:br>
                      <a:r>
                        <a:rPr lang="zh-TW" altLang="en-US" sz="2400" b="1" dirty="0" smtClean="0"/>
                        <a:t>下界</a:t>
                      </a:r>
                      <a:r>
                        <a:rPr lang="en-US" altLang="zh-TW" sz="2400" b="1" dirty="0" smtClean="0"/>
                        <a:t>296</a:t>
                      </a:r>
                      <a:r>
                        <a:rPr lang="zh-TW" altLang="en-US" sz="2400" b="1" dirty="0" smtClean="0"/>
                        <a:t>人</a:t>
                      </a:r>
                      <a:r>
                        <a:rPr lang="en-US" altLang="zh-TW" sz="2400" b="1" dirty="0" smtClean="0"/>
                        <a:t>)</a:t>
                      </a:r>
                      <a:endParaRPr lang="zh-TW" altLang="en-US" sz="2400" b="1" dirty="0"/>
                    </a:p>
                  </a:txBody>
                  <a:tcPr anchor="ctr"/>
                </a:tc>
                <a:tc>
                  <a:txBody>
                    <a:bodyPr/>
                    <a:lstStyle/>
                    <a:p>
                      <a:pPr algn="r"/>
                      <a:r>
                        <a:rPr lang="en-US" altLang="zh-TW" sz="2400" b="1" dirty="0" smtClean="0">
                          <a:solidFill>
                            <a:srgbClr val="FF0000"/>
                          </a:solidFill>
                        </a:rPr>
                        <a:t>314</a:t>
                      </a:r>
                    </a:p>
                    <a:p>
                      <a:pPr marL="0" marR="0" indent="0" algn="r" defTabSz="914400" rtl="0" eaLnBrk="1" fontAlgn="auto" latinLnBrk="0" hangingPunct="1">
                        <a:lnSpc>
                          <a:spcPct val="100000"/>
                        </a:lnSpc>
                        <a:spcBef>
                          <a:spcPts val="0"/>
                        </a:spcBef>
                        <a:spcAft>
                          <a:spcPts val="0"/>
                        </a:spcAft>
                        <a:buClrTx/>
                        <a:buSzTx/>
                        <a:buFontTx/>
                        <a:buNone/>
                        <a:tabLst/>
                        <a:defRPr/>
                      </a:pPr>
                      <a:r>
                        <a:rPr lang="en-US" altLang="zh-TW" sz="2400" b="1" dirty="0" smtClean="0"/>
                        <a:t>(</a:t>
                      </a:r>
                      <a:r>
                        <a:rPr lang="zh-TW" altLang="en-US" sz="2400" b="1" dirty="0" smtClean="0"/>
                        <a:t>每期核定人數</a:t>
                      </a:r>
                      <a:r>
                        <a:rPr lang="en-US" altLang="zh-TW" sz="2400" b="1" dirty="0" smtClean="0"/>
                        <a:t/>
                      </a:r>
                      <a:br>
                        <a:rPr lang="en-US" altLang="zh-TW" sz="2400" b="1" dirty="0" smtClean="0"/>
                      </a:br>
                      <a:r>
                        <a:rPr lang="zh-TW" altLang="en-US" sz="2400" b="1" dirty="0" smtClean="0"/>
                        <a:t>上界</a:t>
                      </a:r>
                      <a:r>
                        <a:rPr lang="en-US" altLang="zh-TW" sz="2400" b="1" dirty="0" smtClean="0"/>
                        <a:t>330</a:t>
                      </a:r>
                      <a:r>
                        <a:rPr lang="zh-TW" altLang="en-US" sz="2400" b="1" dirty="0" smtClean="0"/>
                        <a:t>人</a:t>
                      </a:r>
                      <a:r>
                        <a:rPr lang="en-US" altLang="zh-TW" sz="2400" b="1" dirty="0" smtClean="0"/>
                        <a:t>)</a:t>
                      </a:r>
                    </a:p>
                  </a:txBody>
                  <a:tcPr anchor="ctr"/>
                </a:tc>
                <a:extLst>
                  <a:ext uri="{0D108BD9-81ED-4DB2-BD59-A6C34878D82A}">
                    <a16:rowId xmlns:a16="http://schemas.microsoft.com/office/drawing/2014/main" val="1724349336"/>
                  </a:ext>
                </a:extLst>
              </a:tr>
              <a:tr h="357318">
                <a:tc>
                  <a:txBody>
                    <a:bodyPr/>
                    <a:lstStyle/>
                    <a:p>
                      <a:pPr algn="ctr"/>
                      <a:r>
                        <a:rPr lang="zh-TW" altLang="en-US" sz="2400" b="1" dirty="0" smtClean="0"/>
                        <a:t>合計</a:t>
                      </a:r>
                      <a:endParaRPr lang="zh-TW" altLang="en-US" sz="2400" b="1" dirty="0"/>
                    </a:p>
                  </a:txBody>
                  <a:tcPr anchor="ctr"/>
                </a:tc>
                <a:tc>
                  <a:txBody>
                    <a:bodyPr/>
                    <a:lstStyle/>
                    <a:p>
                      <a:pPr algn="r"/>
                      <a:r>
                        <a:rPr lang="en-US" altLang="zh-TW" sz="2400" b="1" dirty="0" smtClean="0">
                          <a:solidFill>
                            <a:srgbClr val="FF0000"/>
                          </a:solidFill>
                        </a:rPr>
                        <a:t>1,318</a:t>
                      </a:r>
                      <a:endParaRPr lang="zh-TW" altLang="en-US" sz="2400" b="1" dirty="0">
                        <a:solidFill>
                          <a:srgbClr val="FF0000"/>
                        </a:solidFill>
                      </a:endParaRPr>
                    </a:p>
                  </a:txBody>
                  <a:tcPr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zh-TW" sz="2400" b="1" dirty="0" smtClean="0">
                          <a:solidFill>
                            <a:srgbClr val="FF0000"/>
                          </a:solidFill>
                        </a:rPr>
                        <a:t>4,160</a:t>
                      </a:r>
                    </a:p>
                  </a:txBody>
                  <a:tcPr anchor="ctr"/>
                </a:tc>
                <a:extLst>
                  <a:ext uri="{0D108BD9-81ED-4DB2-BD59-A6C34878D82A}">
                    <a16:rowId xmlns:a16="http://schemas.microsoft.com/office/drawing/2014/main" val="2023420778"/>
                  </a:ext>
                </a:extLst>
              </a:tr>
            </a:tbl>
          </a:graphicData>
        </a:graphic>
      </p:graphicFrame>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54</a:t>
            </a:fld>
            <a:endParaRPr lang="zh-TW" altLang="en-US"/>
          </a:p>
        </p:txBody>
      </p:sp>
      <p:sp>
        <p:nvSpPr>
          <p:cNvPr id="3" name="文字方塊 2"/>
          <p:cNvSpPr txBox="1"/>
          <p:nvPr/>
        </p:nvSpPr>
        <p:spPr>
          <a:xfrm>
            <a:off x="330200" y="6099344"/>
            <a:ext cx="1107996" cy="369332"/>
          </a:xfrm>
          <a:prstGeom prst="rect">
            <a:avLst/>
          </a:prstGeom>
          <a:noFill/>
        </p:spPr>
        <p:txBody>
          <a:bodyPr wrap="none" rtlCol="0">
            <a:spAutoFit/>
          </a:bodyPr>
          <a:lstStyle/>
          <a:p>
            <a:r>
              <a:rPr lang="zh-TW" altLang="en-US" dirty="0" smtClean="0"/>
              <a:t>修正表</a:t>
            </a:r>
            <a:r>
              <a:rPr lang="en-US" altLang="zh-TW" dirty="0" smtClean="0"/>
              <a:t>78</a:t>
            </a:r>
            <a:endParaRPr lang="zh-TW" altLang="en-US" dirty="0"/>
          </a:p>
        </p:txBody>
      </p:sp>
    </p:spTree>
    <p:extLst>
      <p:ext uri="{BB962C8B-B14F-4D97-AF65-F5344CB8AC3E}">
        <p14:creationId xmlns:p14="http://schemas.microsoft.com/office/powerpoint/2010/main" val="28366237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282682"/>
            <a:ext cx="9144000" cy="773392"/>
          </a:xfrm>
        </p:spPr>
        <p:txBody>
          <a:bodyPr>
            <a:noAutofit/>
          </a:bodyPr>
          <a:lstStyle/>
          <a:p>
            <a:r>
              <a:rPr lang="zh-TW" altLang="en-US" dirty="0"/>
              <a:t>共同分攤固定成本項目分攤金額</a:t>
            </a:r>
          </a:p>
        </p:txBody>
      </p:sp>
      <p:sp>
        <p:nvSpPr>
          <p:cNvPr id="3" name="內容版面配置區 2"/>
          <p:cNvSpPr>
            <a:spLocks noGrp="1"/>
          </p:cNvSpPr>
          <p:nvPr>
            <p:ph idx="1"/>
          </p:nvPr>
        </p:nvSpPr>
        <p:spPr>
          <a:xfrm>
            <a:off x="628650" y="981848"/>
            <a:ext cx="8515350" cy="812799"/>
          </a:xfrm>
        </p:spPr>
        <p:txBody>
          <a:bodyPr/>
          <a:lstStyle/>
          <a:p>
            <a:r>
              <a:rPr lang="zh-TW" altLang="en-US" dirty="0" smtClean="0"/>
              <a:t>依訓練期間調整</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55</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1047782467"/>
              </p:ext>
            </p:extLst>
          </p:nvPr>
        </p:nvGraphicFramePr>
        <p:xfrm>
          <a:off x="1" y="1747021"/>
          <a:ext cx="9143999" cy="4754880"/>
        </p:xfrm>
        <a:graphic>
          <a:graphicData uri="http://schemas.openxmlformats.org/drawingml/2006/table">
            <a:tbl>
              <a:tblPr firstRow="1" firstCol="1">
                <a:tableStyleId>{2D5ABB26-0587-4C30-8999-92F81FD0307C}</a:tableStyleId>
              </a:tblPr>
              <a:tblGrid>
                <a:gridCol w="3683203">
                  <a:extLst>
                    <a:ext uri="{9D8B030D-6E8A-4147-A177-3AD203B41FA5}">
                      <a16:colId xmlns:a16="http://schemas.microsoft.com/office/drawing/2014/main" val="3790456536"/>
                    </a:ext>
                  </a:extLst>
                </a:gridCol>
                <a:gridCol w="2051914">
                  <a:extLst>
                    <a:ext uri="{9D8B030D-6E8A-4147-A177-3AD203B41FA5}">
                      <a16:colId xmlns:a16="http://schemas.microsoft.com/office/drawing/2014/main" val="2795089681"/>
                    </a:ext>
                  </a:extLst>
                </a:gridCol>
                <a:gridCol w="1704441">
                  <a:extLst>
                    <a:ext uri="{9D8B030D-6E8A-4147-A177-3AD203B41FA5}">
                      <a16:colId xmlns:a16="http://schemas.microsoft.com/office/drawing/2014/main" val="2140204277"/>
                    </a:ext>
                  </a:extLst>
                </a:gridCol>
                <a:gridCol w="1704441">
                  <a:extLst>
                    <a:ext uri="{9D8B030D-6E8A-4147-A177-3AD203B41FA5}">
                      <a16:colId xmlns:a16="http://schemas.microsoft.com/office/drawing/2014/main" val="3023714073"/>
                    </a:ext>
                  </a:extLst>
                </a:gridCol>
              </a:tblGrid>
              <a:tr h="324000">
                <a:tc rowSpan="2">
                  <a:txBody>
                    <a:bodyPr/>
                    <a:lstStyle/>
                    <a:p>
                      <a:pPr marL="0" marR="0" algn="ctr" eaLnBrk="0" hangingPunct="0">
                        <a:lnSpc>
                          <a:spcPct val="100000"/>
                        </a:lnSpc>
                        <a:spcBef>
                          <a:spcPts val="0"/>
                        </a:spcBef>
                        <a:spcAft>
                          <a:spcPts val="0"/>
                        </a:spcAft>
                      </a:pPr>
                      <a:r>
                        <a:rPr lang="zh-TW" sz="2400" b="1" kern="100" dirty="0">
                          <a:effectLst/>
                        </a:rPr>
                        <a:t>訓練車種</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eaLnBrk="0" hangingPunct="0">
                        <a:lnSpc>
                          <a:spcPct val="100000"/>
                        </a:lnSpc>
                        <a:spcBef>
                          <a:spcPts val="0"/>
                        </a:spcBef>
                        <a:spcAft>
                          <a:spcPts val="0"/>
                        </a:spcAft>
                      </a:pPr>
                      <a:r>
                        <a:rPr lang="zh-TW" sz="2400" b="1" kern="100" dirty="0">
                          <a:effectLst/>
                        </a:rPr>
                        <a:t>訓練期間</a:t>
                      </a:r>
                      <a:r>
                        <a:rPr lang="en-US" sz="2400" b="1" kern="100" dirty="0">
                          <a:effectLst/>
                        </a:rPr>
                        <a:t>(</a:t>
                      </a:r>
                      <a:r>
                        <a:rPr lang="zh-TW" sz="2400" b="1" kern="100" dirty="0">
                          <a:effectLst/>
                        </a:rPr>
                        <a:t>日</a:t>
                      </a:r>
                      <a:r>
                        <a:rPr lang="en-US" sz="2400" b="1" kern="100" dirty="0">
                          <a:effectLst/>
                        </a:rPr>
                        <a:t>)</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eaLnBrk="0" hangingPunct="0">
                        <a:lnSpc>
                          <a:spcPct val="100000"/>
                        </a:lnSpc>
                        <a:spcBef>
                          <a:spcPts val="0"/>
                        </a:spcBef>
                        <a:spcAft>
                          <a:spcPts val="0"/>
                        </a:spcAft>
                      </a:pPr>
                      <a:r>
                        <a:rPr lang="zh-TW" sz="2400" b="1" kern="100">
                          <a:effectLst/>
                        </a:rPr>
                        <a:t>共同分攤固定成本費用</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hMerge="1">
                  <a:txBody>
                    <a:bodyPr/>
                    <a:lstStyle/>
                    <a:p>
                      <a:endParaRPr lang="zh-TW" altLang="en-US"/>
                    </a:p>
                  </a:txBody>
                  <a:tcPr/>
                </a:tc>
                <a:extLst>
                  <a:ext uri="{0D108BD9-81ED-4DB2-BD59-A6C34878D82A}">
                    <a16:rowId xmlns:a16="http://schemas.microsoft.com/office/drawing/2014/main" val="755811568"/>
                  </a:ext>
                </a:extLst>
              </a:tr>
              <a:tr h="324000">
                <a:tc vMerge="1">
                  <a:txBody>
                    <a:bodyPr/>
                    <a:lstStyle/>
                    <a:p>
                      <a:endParaRPr lang="zh-TW" altLang="en-US"/>
                    </a:p>
                  </a:txBody>
                  <a:tcPr/>
                </a:tc>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zh-TW" sz="2400" b="1" kern="100" dirty="0">
                          <a:effectLst/>
                        </a:rPr>
                        <a:t>下限</a:t>
                      </a:r>
                      <a:r>
                        <a:rPr lang="en-US" sz="2400" b="1" kern="100" dirty="0">
                          <a:effectLst/>
                        </a:rPr>
                        <a:t>(</a:t>
                      </a:r>
                      <a:r>
                        <a:rPr lang="zh-TW" sz="2400" b="1" kern="100" dirty="0">
                          <a:effectLst/>
                        </a:rPr>
                        <a:t>元</a:t>
                      </a:r>
                      <a:r>
                        <a:rPr lang="en-US" sz="2400" b="1" kern="100" dirty="0">
                          <a:effectLst/>
                        </a:rPr>
                        <a:t>)</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400" b="1" kern="100" dirty="0">
                          <a:effectLst/>
                        </a:rPr>
                        <a:t>上限</a:t>
                      </a:r>
                      <a:r>
                        <a:rPr lang="en-US" sz="2400" b="1" kern="100" dirty="0">
                          <a:effectLst/>
                        </a:rPr>
                        <a:t>(</a:t>
                      </a:r>
                      <a:r>
                        <a:rPr lang="zh-TW" sz="2400" b="1" kern="100" dirty="0">
                          <a:effectLst/>
                        </a:rPr>
                        <a:t>元</a:t>
                      </a:r>
                      <a:r>
                        <a:rPr lang="en-US" sz="2400" b="1" kern="100" dirty="0">
                          <a:effectLst/>
                        </a:rPr>
                        <a:t>)</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5360451"/>
                  </a:ext>
                </a:extLst>
              </a:tr>
              <a:tr h="324000">
                <a:tc>
                  <a:txBody>
                    <a:bodyPr/>
                    <a:lstStyle/>
                    <a:p>
                      <a:pPr marL="0" marR="0" algn="ctr" eaLnBrk="0" hangingPunct="0">
                        <a:lnSpc>
                          <a:spcPct val="100000"/>
                        </a:lnSpc>
                        <a:spcBef>
                          <a:spcPts val="0"/>
                        </a:spcBef>
                        <a:spcAft>
                          <a:spcPts val="0"/>
                        </a:spcAft>
                      </a:pPr>
                      <a:r>
                        <a:rPr lang="zh-TW" sz="2400" b="1" kern="100">
                          <a:effectLst/>
                        </a:rPr>
                        <a:t>小型車普通駕駛</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572770" algn="r" eaLnBrk="0" hangingPunct="0">
                        <a:lnSpc>
                          <a:spcPct val="100000"/>
                        </a:lnSpc>
                        <a:spcBef>
                          <a:spcPts val="0"/>
                        </a:spcBef>
                        <a:spcAft>
                          <a:spcPts val="0"/>
                        </a:spcAft>
                      </a:pPr>
                      <a:r>
                        <a:rPr lang="en-US" sz="2400" b="1" kern="100" dirty="0">
                          <a:effectLst/>
                        </a:rPr>
                        <a:t>35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259715" algn="r" eaLnBrk="0" hangingPunct="0">
                        <a:lnSpc>
                          <a:spcPct val="100000"/>
                        </a:lnSpc>
                        <a:spcBef>
                          <a:spcPts val="0"/>
                        </a:spcBef>
                        <a:spcAft>
                          <a:spcPts val="0"/>
                        </a:spcAft>
                      </a:pPr>
                      <a:r>
                        <a:rPr lang="en-US" sz="2400" b="1" kern="100">
                          <a:effectLst/>
                        </a:rPr>
                        <a:t>1,318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259715" algn="r" eaLnBrk="0" hangingPunct="0">
                        <a:lnSpc>
                          <a:spcPct val="100000"/>
                        </a:lnSpc>
                        <a:spcBef>
                          <a:spcPts val="0"/>
                        </a:spcBef>
                        <a:spcAft>
                          <a:spcPts val="0"/>
                        </a:spcAft>
                      </a:pPr>
                      <a:r>
                        <a:rPr lang="en-US" sz="2400" b="1" kern="100">
                          <a:effectLst/>
                        </a:rPr>
                        <a:t>4,160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55063828"/>
                  </a:ext>
                </a:extLst>
              </a:tr>
              <a:tr h="324000">
                <a:tc>
                  <a:txBody>
                    <a:bodyPr/>
                    <a:lstStyle/>
                    <a:p>
                      <a:pPr marL="0" marR="0" algn="ctr" eaLnBrk="0" hangingPunct="0">
                        <a:lnSpc>
                          <a:spcPct val="100000"/>
                        </a:lnSpc>
                        <a:spcBef>
                          <a:spcPts val="0"/>
                        </a:spcBef>
                        <a:spcAft>
                          <a:spcPts val="0"/>
                        </a:spcAft>
                      </a:pPr>
                      <a:r>
                        <a:rPr lang="zh-TW" sz="2400" b="1" kern="100">
                          <a:effectLst/>
                        </a:rPr>
                        <a:t>小型車職業駕駛</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2770" algn="r" eaLnBrk="0" hangingPunct="0">
                        <a:lnSpc>
                          <a:spcPct val="100000"/>
                        </a:lnSpc>
                        <a:spcBef>
                          <a:spcPts val="0"/>
                        </a:spcBef>
                        <a:spcAft>
                          <a:spcPts val="0"/>
                        </a:spcAft>
                      </a:pPr>
                      <a:r>
                        <a:rPr lang="en-US" sz="2400" b="1" kern="100">
                          <a:effectLst/>
                        </a:rPr>
                        <a:t>49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1,846</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5,824</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421278862"/>
                  </a:ext>
                </a:extLst>
              </a:tr>
              <a:tr h="324000">
                <a:tc>
                  <a:txBody>
                    <a:bodyPr/>
                    <a:lstStyle/>
                    <a:p>
                      <a:pPr marL="0" marR="0" algn="ctr" eaLnBrk="0" hangingPunct="0">
                        <a:lnSpc>
                          <a:spcPct val="100000"/>
                        </a:lnSpc>
                        <a:spcBef>
                          <a:spcPts val="0"/>
                        </a:spcBef>
                        <a:spcAft>
                          <a:spcPts val="0"/>
                        </a:spcAft>
                      </a:pPr>
                      <a:r>
                        <a:rPr lang="zh-TW" sz="2400" b="1" kern="100">
                          <a:effectLst/>
                        </a:rPr>
                        <a:t>大客車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2770" algn="r" eaLnBrk="0" hangingPunct="0">
                        <a:lnSpc>
                          <a:spcPct val="100000"/>
                        </a:lnSpc>
                        <a:spcBef>
                          <a:spcPts val="0"/>
                        </a:spcBef>
                        <a:spcAft>
                          <a:spcPts val="0"/>
                        </a:spcAft>
                      </a:pPr>
                      <a:r>
                        <a:rPr lang="en-US" sz="2400" b="1" kern="100">
                          <a:effectLst/>
                        </a:rPr>
                        <a:t>28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1,055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3,328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8855336"/>
                  </a:ext>
                </a:extLst>
              </a:tr>
              <a:tr h="324000">
                <a:tc>
                  <a:txBody>
                    <a:bodyPr/>
                    <a:lstStyle/>
                    <a:p>
                      <a:pPr marL="0" marR="0" algn="ctr" eaLnBrk="0" hangingPunct="0">
                        <a:lnSpc>
                          <a:spcPct val="100000"/>
                        </a:lnSpc>
                        <a:spcBef>
                          <a:spcPts val="0"/>
                        </a:spcBef>
                        <a:spcAft>
                          <a:spcPts val="0"/>
                        </a:spcAft>
                      </a:pPr>
                      <a:r>
                        <a:rPr lang="zh-TW" sz="2400" b="1" kern="100" dirty="0">
                          <a:effectLst/>
                        </a:rPr>
                        <a:t>大貨車</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2770" algn="r" eaLnBrk="0" hangingPunct="0">
                        <a:lnSpc>
                          <a:spcPct val="100000"/>
                        </a:lnSpc>
                        <a:spcBef>
                          <a:spcPts val="0"/>
                        </a:spcBef>
                        <a:spcAft>
                          <a:spcPts val="0"/>
                        </a:spcAft>
                      </a:pPr>
                      <a:r>
                        <a:rPr lang="en-US" sz="2400" b="1" kern="100">
                          <a:effectLst/>
                        </a:rPr>
                        <a:t>28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1,055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3,328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488114072"/>
                  </a:ext>
                </a:extLst>
              </a:tr>
              <a:tr h="324000">
                <a:tc>
                  <a:txBody>
                    <a:bodyPr/>
                    <a:lstStyle/>
                    <a:p>
                      <a:pPr marL="0" marR="0" algn="ctr" eaLnBrk="0" hangingPunct="0">
                        <a:lnSpc>
                          <a:spcPct val="100000"/>
                        </a:lnSpc>
                        <a:spcBef>
                          <a:spcPts val="0"/>
                        </a:spcBef>
                        <a:spcAft>
                          <a:spcPts val="0"/>
                        </a:spcAft>
                      </a:pPr>
                      <a:r>
                        <a:rPr lang="zh-TW" sz="2400" b="1" kern="100">
                          <a:effectLst/>
                        </a:rPr>
                        <a:t>聯結車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2770" algn="r" eaLnBrk="0" hangingPunct="0">
                        <a:lnSpc>
                          <a:spcPct val="100000"/>
                        </a:lnSpc>
                        <a:spcBef>
                          <a:spcPts val="0"/>
                        </a:spcBef>
                        <a:spcAft>
                          <a:spcPts val="0"/>
                        </a:spcAft>
                      </a:pPr>
                      <a:r>
                        <a:rPr lang="en-US" sz="2400" b="1" kern="100">
                          <a:effectLst/>
                        </a:rPr>
                        <a:t>28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1,055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3,328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134174394"/>
                  </a:ext>
                </a:extLst>
              </a:tr>
              <a:tr h="324000">
                <a:tc>
                  <a:txBody>
                    <a:bodyPr/>
                    <a:lstStyle/>
                    <a:p>
                      <a:pPr marL="0" marR="0" algn="ctr" eaLnBrk="0" hangingPunct="0">
                        <a:lnSpc>
                          <a:spcPct val="100000"/>
                        </a:lnSpc>
                        <a:spcBef>
                          <a:spcPts val="0"/>
                        </a:spcBef>
                        <a:spcAft>
                          <a:spcPts val="0"/>
                        </a:spcAft>
                      </a:pPr>
                      <a:r>
                        <a:rPr lang="zh-TW" sz="2400" b="1" kern="100">
                          <a:effectLst/>
                        </a:rPr>
                        <a:t>小型車逕升大客車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2770" algn="r" eaLnBrk="0" hangingPunct="0">
                        <a:lnSpc>
                          <a:spcPct val="100000"/>
                        </a:lnSpc>
                        <a:spcBef>
                          <a:spcPts val="0"/>
                        </a:spcBef>
                        <a:spcAft>
                          <a:spcPts val="0"/>
                        </a:spcAft>
                      </a:pPr>
                      <a:r>
                        <a:rPr lang="en-US" sz="2400" b="1" kern="100">
                          <a:effectLst/>
                        </a:rPr>
                        <a:t>49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1,846</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5,824</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72781655"/>
                  </a:ext>
                </a:extLst>
              </a:tr>
              <a:tr h="324000">
                <a:tc>
                  <a:txBody>
                    <a:bodyPr/>
                    <a:lstStyle/>
                    <a:p>
                      <a:pPr marL="0" marR="0" algn="ctr" eaLnBrk="0" hangingPunct="0">
                        <a:lnSpc>
                          <a:spcPct val="100000"/>
                        </a:lnSpc>
                        <a:spcBef>
                          <a:spcPts val="0"/>
                        </a:spcBef>
                        <a:spcAft>
                          <a:spcPts val="0"/>
                        </a:spcAft>
                      </a:pPr>
                      <a:r>
                        <a:rPr lang="zh-TW" sz="2400" b="1" kern="100">
                          <a:effectLst/>
                        </a:rPr>
                        <a:t>輕型機車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2770" algn="r" eaLnBrk="0" hangingPunct="0">
                        <a:lnSpc>
                          <a:spcPct val="100000"/>
                        </a:lnSpc>
                        <a:spcBef>
                          <a:spcPts val="0"/>
                        </a:spcBef>
                        <a:spcAft>
                          <a:spcPts val="0"/>
                        </a:spcAft>
                      </a:pPr>
                      <a:r>
                        <a:rPr lang="en-US" sz="2400" b="1" kern="100">
                          <a:effectLst/>
                        </a:rPr>
                        <a:t>3</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113</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357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484965311"/>
                  </a:ext>
                </a:extLst>
              </a:tr>
              <a:tr h="324000">
                <a:tc>
                  <a:txBody>
                    <a:bodyPr/>
                    <a:lstStyle/>
                    <a:p>
                      <a:pPr marL="0" marR="0" algn="ctr" eaLnBrk="0" hangingPunct="0">
                        <a:lnSpc>
                          <a:spcPct val="100000"/>
                        </a:lnSpc>
                        <a:spcBef>
                          <a:spcPts val="0"/>
                        </a:spcBef>
                        <a:spcAft>
                          <a:spcPts val="0"/>
                        </a:spcAft>
                      </a:pPr>
                      <a:r>
                        <a:rPr lang="zh-TW" sz="2400" b="1" kern="100">
                          <a:effectLst/>
                        </a:rPr>
                        <a:t>重型機車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2770" algn="r" eaLnBrk="0" hangingPunct="0">
                        <a:lnSpc>
                          <a:spcPct val="100000"/>
                        </a:lnSpc>
                        <a:spcBef>
                          <a:spcPts val="0"/>
                        </a:spcBef>
                        <a:spcAft>
                          <a:spcPts val="0"/>
                        </a:spcAft>
                      </a:pPr>
                      <a:r>
                        <a:rPr lang="en-US" sz="2400" b="1" kern="100">
                          <a:effectLst/>
                        </a:rPr>
                        <a:t>3</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113</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357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75482608"/>
                  </a:ext>
                </a:extLst>
              </a:tr>
              <a:tr h="324000">
                <a:tc>
                  <a:txBody>
                    <a:bodyPr/>
                    <a:lstStyle/>
                    <a:p>
                      <a:pPr marL="0" marR="0" algn="ctr" eaLnBrk="0" hangingPunct="0">
                        <a:lnSpc>
                          <a:spcPct val="100000"/>
                        </a:lnSpc>
                        <a:spcBef>
                          <a:spcPts val="0"/>
                        </a:spcBef>
                        <a:spcAft>
                          <a:spcPts val="0"/>
                        </a:spcAft>
                      </a:pPr>
                      <a:r>
                        <a:rPr lang="zh-TW" sz="2400" b="1" kern="100">
                          <a:effectLst/>
                        </a:rPr>
                        <a:t>未滿</a:t>
                      </a:r>
                      <a:r>
                        <a:rPr lang="en-US" sz="2400" b="1" kern="100">
                          <a:effectLst/>
                        </a:rPr>
                        <a:t>550c.c.</a:t>
                      </a:r>
                      <a:r>
                        <a:rPr lang="zh-TW" sz="2400" b="1" kern="100">
                          <a:effectLst/>
                        </a:rPr>
                        <a:t>大型重型機車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2770" algn="r" eaLnBrk="0" hangingPunct="0">
                        <a:lnSpc>
                          <a:spcPct val="100000"/>
                        </a:lnSpc>
                        <a:spcBef>
                          <a:spcPts val="0"/>
                        </a:spcBef>
                        <a:spcAft>
                          <a:spcPts val="0"/>
                        </a:spcAft>
                      </a:pPr>
                      <a:r>
                        <a:rPr lang="en-US" sz="2400" b="1" kern="100">
                          <a:effectLst/>
                        </a:rPr>
                        <a:t>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264</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832</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717733089"/>
                  </a:ext>
                </a:extLst>
              </a:tr>
              <a:tr h="324000">
                <a:tc>
                  <a:txBody>
                    <a:bodyPr/>
                    <a:lstStyle/>
                    <a:p>
                      <a:pPr marL="0" marR="0" algn="ctr" eaLnBrk="0" hangingPunct="0">
                        <a:lnSpc>
                          <a:spcPct val="100000"/>
                        </a:lnSpc>
                        <a:spcBef>
                          <a:spcPts val="0"/>
                        </a:spcBef>
                        <a:spcAft>
                          <a:spcPts val="0"/>
                        </a:spcAft>
                      </a:pPr>
                      <a:r>
                        <a:rPr lang="en-US" sz="2400" b="1" kern="100" dirty="0">
                          <a:effectLst/>
                        </a:rPr>
                        <a:t>550c.c.</a:t>
                      </a:r>
                      <a:r>
                        <a:rPr lang="zh-TW" sz="2400" b="1" kern="100" dirty="0">
                          <a:effectLst/>
                        </a:rPr>
                        <a:t>以上大型重型機車</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572770" algn="r" eaLnBrk="0" hangingPunct="0">
                        <a:lnSpc>
                          <a:spcPct val="100000"/>
                        </a:lnSpc>
                        <a:spcBef>
                          <a:spcPts val="0"/>
                        </a:spcBef>
                        <a:spcAft>
                          <a:spcPts val="0"/>
                        </a:spcAft>
                      </a:pPr>
                      <a:r>
                        <a:rPr lang="en-US" sz="2400" b="1" kern="100">
                          <a:effectLst/>
                        </a:rPr>
                        <a:t>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264</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59715" algn="r" eaLnBrk="0" hangingPunct="0">
                        <a:lnSpc>
                          <a:spcPct val="100000"/>
                        </a:lnSpc>
                        <a:spcBef>
                          <a:spcPts val="0"/>
                        </a:spcBef>
                        <a:spcAft>
                          <a:spcPts val="0"/>
                        </a:spcAft>
                      </a:pPr>
                      <a:r>
                        <a:rPr lang="en-US" sz="2400" b="1" kern="100">
                          <a:effectLst/>
                        </a:rPr>
                        <a:t>832</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917896930"/>
                  </a:ext>
                </a:extLst>
              </a:tr>
              <a:tr h="324000">
                <a:tc>
                  <a:txBody>
                    <a:bodyPr/>
                    <a:lstStyle/>
                    <a:p>
                      <a:pPr marL="0" marR="0" algn="ctr" eaLnBrk="0" hangingPunct="0">
                        <a:lnSpc>
                          <a:spcPct val="100000"/>
                        </a:lnSpc>
                        <a:spcBef>
                          <a:spcPts val="0"/>
                        </a:spcBef>
                        <a:spcAft>
                          <a:spcPts val="0"/>
                        </a:spcAft>
                      </a:pPr>
                      <a:r>
                        <a:rPr lang="zh-TW" sz="2400" b="1" kern="100" dirty="0">
                          <a:effectLst/>
                        </a:rPr>
                        <a:t>小型車掛附拖車</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572770" algn="r" eaLnBrk="0" hangingPunct="0">
                        <a:lnSpc>
                          <a:spcPct val="100000"/>
                        </a:lnSpc>
                        <a:spcBef>
                          <a:spcPts val="0"/>
                        </a:spcBef>
                        <a:spcAft>
                          <a:spcPts val="0"/>
                        </a:spcAft>
                      </a:pPr>
                      <a:r>
                        <a:rPr lang="en-US" sz="2400" b="1" kern="100" dirty="0">
                          <a:effectLst/>
                        </a:rPr>
                        <a:t>7</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259715" algn="r" eaLnBrk="0" hangingPunct="0">
                        <a:lnSpc>
                          <a:spcPct val="100000"/>
                        </a:lnSpc>
                        <a:spcBef>
                          <a:spcPts val="0"/>
                        </a:spcBef>
                        <a:spcAft>
                          <a:spcPts val="0"/>
                        </a:spcAft>
                      </a:pPr>
                      <a:r>
                        <a:rPr lang="en-US" sz="2400" b="1" kern="100" dirty="0">
                          <a:effectLst/>
                        </a:rPr>
                        <a:t>264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259715" algn="r" eaLnBrk="0" hangingPunct="0">
                        <a:lnSpc>
                          <a:spcPct val="100000"/>
                        </a:lnSpc>
                        <a:spcBef>
                          <a:spcPts val="0"/>
                        </a:spcBef>
                        <a:spcAft>
                          <a:spcPts val="0"/>
                        </a:spcAft>
                      </a:pPr>
                      <a:r>
                        <a:rPr lang="en-US" sz="2400" b="1" kern="100" dirty="0">
                          <a:effectLst/>
                        </a:rPr>
                        <a:t>832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6308152"/>
                  </a:ext>
                </a:extLst>
              </a:tr>
            </a:tbl>
          </a:graphicData>
        </a:graphic>
      </p:graphicFrame>
    </p:spTree>
    <p:extLst>
      <p:ext uri="{BB962C8B-B14F-4D97-AF65-F5344CB8AC3E}">
        <p14:creationId xmlns:p14="http://schemas.microsoft.com/office/powerpoint/2010/main" val="18409434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zh-TW" altLang="en-US" dirty="0"/>
              <a:t>個別</a:t>
            </a:r>
            <a:r>
              <a:rPr lang="zh-TW" altLang="en-US" dirty="0" smtClean="0"/>
              <a:t>分攤變動成本</a:t>
            </a:r>
            <a:r>
              <a:rPr lang="zh-TW" altLang="en-US" dirty="0"/>
              <a:t>部份</a:t>
            </a:r>
          </a:p>
        </p:txBody>
      </p:sp>
      <p:sp>
        <p:nvSpPr>
          <p:cNvPr id="8" name="文字版面配置區 7"/>
          <p:cNvSpPr>
            <a:spLocks noGrp="1"/>
          </p:cNvSpPr>
          <p:nvPr>
            <p:ph type="body" idx="1"/>
          </p:nvPr>
        </p:nvSpPr>
        <p:spPr/>
        <p:txBody>
          <a:bodyPr/>
          <a:lstStyle/>
          <a:p>
            <a:pPr algn="l"/>
            <a:r>
              <a:rPr lang="zh-TW" altLang="en-US" dirty="0"/>
              <a:t>收費限額</a:t>
            </a:r>
            <a:r>
              <a:rPr lang="zh-TW" altLang="en-US" dirty="0" smtClean="0"/>
              <a:t>調整方案</a:t>
            </a:r>
            <a:r>
              <a:rPr lang="en-US" altLang="zh-TW" dirty="0"/>
              <a:t>2</a:t>
            </a:r>
            <a:r>
              <a:rPr lang="zh-TW" altLang="en-US" dirty="0"/>
              <a:t>：依訓練成本項目計算</a:t>
            </a:r>
          </a:p>
          <a:p>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56</a:t>
            </a:fld>
            <a:endParaRPr lang="zh-TW" altLang="en-US"/>
          </a:p>
        </p:txBody>
      </p:sp>
    </p:spTree>
    <p:extLst>
      <p:ext uri="{BB962C8B-B14F-4D97-AF65-F5344CB8AC3E}">
        <p14:creationId xmlns:p14="http://schemas.microsoft.com/office/powerpoint/2010/main" val="378246019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zh-TW" altLang="en-US" dirty="0"/>
              <a:t>駕訓班訓練成本項目分類</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57</a:t>
            </a:fld>
            <a:endParaRPr lang="zh-TW" altLang="en-US"/>
          </a:p>
        </p:txBody>
      </p:sp>
      <p:graphicFrame>
        <p:nvGraphicFramePr>
          <p:cNvPr id="9" name="內容版面配置區 8"/>
          <p:cNvGraphicFramePr>
            <a:graphicFrameLocks noGrp="1"/>
          </p:cNvGraphicFramePr>
          <p:nvPr>
            <p:ph idx="1"/>
            <p:extLst>
              <p:ext uri="{D42A27DB-BD31-4B8C-83A1-F6EECF244321}">
                <p14:modId xmlns:p14="http://schemas.microsoft.com/office/powerpoint/2010/main" val="3203244476"/>
              </p:ext>
            </p:extLst>
          </p:nvPr>
        </p:nvGraphicFramePr>
        <p:xfrm>
          <a:off x="314325" y="1138519"/>
          <a:ext cx="8515350" cy="53633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863262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個別分攤變動成本項目部分</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58</a:t>
            </a:fld>
            <a:endParaRPr lang="zh-TW" altLang="en-US"/>
          </a:p>
        </p:txBody>
      </p:sp>
      <p:graphicFrame>
        <p:nvGraphicFramePr>
          <p:cNvPr id="7" name="內容版面配置區 9"/>
          <p:cNvGraphicFramePr>
            <a:graphicFrameLocks noGrp="1"/>
          </p:cNvGraphicFramePr>
          <p:nvPr>
            <p:ph idx="1"/>
            <p:extLst>
              <p:ext uri="{D42A27DB-BD31-4B8C-83A1-F6EECF244321}">
                <p14:modId xmlns:p14="http://schemas.microsoft.com/office/powerpoint/2010/main" val="2055843131"/>
              </p:ext>
            </p:extLst>
          </p:nvPr>
        </p:nvGraphicFramePr>
        <p:xfrm>
          <a:off x="314325" y="1138519"/>
          <a:ext cx="8515350" cy="53633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487999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個別分攤變動成本項目</a:t>
            </a:r>
          </a:p>
        </p:txBody>
      </p:sp>
      <p:sp>
        <p:nvSpPr>
          <p:cNvPr id="3" name="內容版面配置區 2"/>
          <p:cNvSpPr>
            <a:spLocks noGrp="1"/>
          </p:cNvSpPr>
          <p:nvPr>
            <p:ph idx="1"/>
          </p:nvPr>
        </p:nvSpPr>
        <p:spPr>
          <a:xfrm>
            <a:off x="628650" y="1473201"/>
            <a:ext cx="8515350" cy="774699"/>
          </a:xfrm>
        </p:spPr>
        <p:txBody>
          <a:bodyPr>
            <a:normAutofit/>
          </a:bodyPr>
          <a:lstStyle/>
          <a:p>
            <a:r>
              <a:rPr lang="zh-TW" altLang="en-US" sz="4000" dirty="0"/>
              <a:t>使用成本＝單位成本 </a:t>
            </a:r>
            <a:r>
              <a:rPr lang="en-US" altLang="zh-TW" sz="4000" dirty="0"/>
              <a:t>×</a:t>
            </a:r>
            <a:r>
              <a:rPr lang="zh-TW" altLang="en-US" sz="4000" dirty="0"/>
              <a:t> 使用單位</a:t>
            </a:r>
            <a:r>
              <a:rPr lang="zh-TW" altLang="en-US" sz="4000" dirty="0" smtClean="0"/>
              <a:t>數</a:t>
            </a:r>
            <a:endParaRPr lang="en-US" altLang="zh-TW" sz="4000"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59</a:t>
            </a:fld>
            <a:endParaRPr lang="zh-TW" altLang="en-US"/>
          </a:p>
        </p:txBody>
      </p:sp>
      <mc:AlternateContent xmlns:mc="http://schemas.openxmlformats.org/markup-compatibility/2006" xmlns:a14="http://schemas.microsoft.com/office/drawing/2010/main">
        <mc:Choice Requires="a14">
          <p:graphicFrame>
            <p:nvGraphicFramePr>
              <p:cNvPr id="7" name="表格 6"/>
              <p:cNvGraphicFramePr>
                <a:graphicFrameLocks noGrp="1"/>
              </p:cNvGraphicFramePr>
              <p:nvPr>
                <p:extLst>
                  <p:ext uri="{D42A27DB-BD31-4B8C-83A1-F6EECF244321}">
                    <p14:modId xmlns:p14="http://schemas.microsoft.com/office/powerpoint/2010/main" val="3793877741"/>
                  </p:ext>
                </p:extLst>
              </p:nvPr>
            </p:nvGraphicFramePr>
            <p:xfrm>
              <a:off x="0" y="2236717"/>
              <a:ext cx="9143998" cy="4265184"/>
            </p:xfrm>
            <a:graphic>
              <a:graphicData uri="http://schemas.openxmlformats.org/drawingml/2006/table">
                <a:tbl>
                  <a:tblPr firstRow="1">
                    <a:tableStyleId>{9D7B26C5-4107-4FEC-AEDC-1716B250A1EF}</a:tableStyleId>
                  </a:tblPr>
                  <a:tblGrid>
                    <a:gridCol w="1816274">
                      <a:extLst>
                        <a:ext uri="{9D8B030D-6E8A-4147-A177-3AD203B41FA5}">
                          <a16:colId xmlns:a16="http://schemas.microsoft.com/office/drawing/2014/main" val="13027606"/>
                        </a:ext>
                      </a:extLst>
                    </a:gridCol>
                    <a:gridCol w="3807912">
                      <a:extLst>
                        <a:ext uri="{9D8B030D-6E8A-4147-A177-3AD203B41FA5}">
                          <a16:colId xmlns:a16="http://schemas.microsoft.com/office/drawing/2014/main" val="1453728155"/>
                        </a:ext>
                      </a:extLst>
                    </a:gridCol>
                    <a:gridCol w="3519812">
                      <a:extLst>
                        <a:ext uri="{9D8B030D-6E8A-4147-A177-3AD203B41FA5}">
                          <a16:colId xmlns:a16="http://schemas.microsoft.com/office/drawing/2014/main" val="2195870707"/>
                        </a:ext>
                      </a:extLst>
                    </a:gridCol>
                  </a:tblGrid>
                  <a:tr h="666435">
                    <a:tc>
                      <a:txBody>
                        <a:bodyPr/>
                        <a:lstStyle/>
                        <a:p>
                          <a:pPr algn="ctr"/>
                          <a:r>
                            <a:rPr lang="zh-TW" altLang="en-US" sz="2400" b="1" dirty="0" smtClean="0"/>
                            <a:t>成本項目</a:t>
                          </a:r>
                          <a:endParaRPr lang="zh-TW" altLang="en-US" sz="2400" b="1" dirty="0"/>
                        </a:p>
                      </a:txBody>
                      <a:tcPr anchor="ctr"/>
                    </a:tc>
                    <a:tc>
                      <a:txBody>
                        <a:bodyPr/>
                        <a:lstStyle/>
                        <a:p>
                          <a:pPr algn="ctr"/>
                          <a:r>
                            <a:rPr lang="zh-TW" altLang="en-US" sz="2400" b="1" dirty="0" smtClean="0"/>
                            <a:t>單位成本及計算方式</a:t>
                          </a:r>
                          <a:endParaRPr lang="zh-TW" altLang="en-US" sz="2400" b="1" dirty="0"/>
                        </a:p>
                      </a:txBody>
                      <a:tcPr anchor="ctr"/>
                    </a:tc>
                    <a:tc>
                      <a:txBody>
                        <a:bodyPr/>
                        <a:lstStyle/>
                        <a:p>
                          <a:pPr algn="ctr"/>
                          <a:r>
                            <a:rPr lang="zh-TW" altLang="en-US" sz="2400" b="1" dirty="0" smtClean="0"/>
                            <a:t>使用單位數</a:t>
                          </a:r>
                          <a:endParaRPr lang="zh-TW" altLang="en-US" sz="2400" b="1" dirty="0"/>
                        </a:p>
                      </a:txBody>
                      <a:tcPr anchor="ctr"/>
                    </a:tc>
                    <a:extLst>
                      <a:ext uri="{0D108BD9-81ED-4DB2-BD59-A6C34878D82A}">
                        <a16:rowId xmlns:a16="http://schemas.microsoft.com/office/drawing/2014/main" val="3063015027"/>
                      </a:ext>
                    </a:extLst>
                  </a:tr>
                  <a:tr h="1199583">
                    <a:tc>
                      <a:txBody>
                        <a:bodyPr/>
                        <a:lstStyle/>
                        <a:p>
                          <a:pPr algn="ctr"/>
                          <a:r>
                            <a:rPr lang="zh-TW" altLang="en-US" sz="2400" b="1" dirty="0" smtClean="0"/>
                            <a:t>教練車</a:t>
                          </a:r>
                          <a:endParaRPr lang="en-US" altLang="zh-TW" sz="2400" b="1" dirty="0" smtClean="0"/>
                        </a:p>
                        <a:p>
                          <a:pPr algn="ctr"/>
                          <a:r>
                            <a:rPr lang="zh-TW" altLang="en-US" sz="2400" b="1" dirty="0" smtClean="0"/>
                            <a:t>折舊、維護</a:t>
                          </a:r>
                          <a:r>
                            <a:rPr lang="en-US" altLang="zh-TW" sz="2400" b="1" dirty="0" smtClean="0"/>
                            <a:t/>
                          </a:r>
                          <a:br>
                            <a:rPr lang="en-US" altLang="zh-TW" sz="2400" b="1" dirty="0" smtClean="0"/>
                          </a:br>
                          <a:r>
                            <a:rPr lang="zh-TW" altLang="en-US" sz="2400" b="1" dirty="0" smtClean="0"/>
                            <a:t>稅金、保險</a:t>
                          </a:r>
                          <a:endParaRPr lang="zh-TW" altLang="en-US" sz="2400" b="1" dirty="0"/>
                        </a:p>
                      </a:txBody>
                      <a:tcPr anchor="ctr"/>
                    </a:tc>
                    <a:tc>
                      <a:txBody>
                        <a:bodyPr/>
                        <a:lstStyle/>
                        <a:p>
                          <a:r>
                            <a:rPr lang="zh-TW" altLang="en-US" sz="2400" b="1" spc="-300" dirty="0" smtClean="0"/>
                            <a:t>車輛成本費用分攤每年</a:t>
                          </a:r>
                          <a:r>
                            <a:rPr lang="en-US" altLang="zh-TW" sz="2400" b="1" dirty="0" smtClean="0"/>
                            <a:t>250</a:t>
                          </a:r>
                          <a:r>
                            <a:rPr lang="zh-TW" altLang="en-US" sz="2400" b="1" dirty="0" smtClean="0"/>
                            <a:t>日</a:t>
                          </a:r>
                          <a:endParaRPr lang="en-US" altLang="zh-TW" sz="2400" b="1" dirty="0" smtClean="0"/>
                        </a:p>
                        <a:p>
                          <a:r>
                            <a:rPr lang="zh-TW" altLang="en-US" sz="2400" b="1" dirty="0" smtClean="0"/>
                            <a:t>每日</a:t>
                          </a:r>
                          <a:r>
                            <a:rPr lang="en-US" altLang="zh-TW" sz="2400" b="1" dirty="0" smtClean="0"/>
                            <a:t>12</a:t>
                          </a:r>
                          <a:r>
                            <a:rPr lang="zh-TW" altLang="en-US" sz="2400" b="1" dirty="0" smtClean="0"/>
                            <a:t>小時</a:t>
                          </a:r>
                          <a:endParaRPr lang="en-US" altLang="zh-TW" sz="2400" b="1" dirty="0" smtClean="0"/>
                        </a:p>
                        <a:p>
                          <a:r>
                            <a:rPr lang="zh-TW" altLang="en-US" sz="2400" b="1" u="sng" dirty="0" smtClean="0">
                              <a:solidFill>
                                <a:srgbClr val="FF0000"/>
                              </a:solidFill>
                            </a:rPr>
                            <a:t>每小時成本費用</a:t>
                          </a:r>
                          <a:endParaRPr lang="zh-TW" altLang="en-US" sz="2400" b="1" u="sng" dirty="0">
                            <a:solidFill>
                              <a:srgbClr val="FF0000"/>
                            </a:solidFill>
                          </a:endParaRPr>
                        </a:p>
                      </a:txBody>
                      <a:tcPr anchor="ctr"/>
                    </a:tc>
                    <a:tc>
                      <a:txBody>
                        <a:bodyPr/>
                        <a:lstStyle/>
                        <a:p>
                          <a:pPr algn="l"/>
                          <a:r>
                            <a:rPr lang="zh-TW" altLang="en-US" sz="2400" b="1" dirty="0" smtClean="0"/>
                            <a:t>教練車使用時數＝</a:t>
                          </a:r>
                          <a:endParaRPr lang="en-US" altLang="zh-TW" sz="2400" b="1" dirty="0" smtClean="0"/>
                        </a:p>
                        <a:p>
                          <a:pPr algn="l"/>
                          <a:r>
                            <a:rPr lang="zh-TW" altLang="en-US" sz="2400" b="1" spc="-150" dirty="0" smtClean="0"/>
                            <a:t>駕駛訓練時數 </a:t>
                          </a:r>
                          <a:r>
                            <a:rPr lang="en-US" altLang="zh-TW" sz="2400" b="1" spc="-150" dirty="0" smtClean="0"/>
                            <a:t>×</a:t>
                          </a:r>
                          <a:r>
                            <a:rPr lang="zh-TW" altLang="en-US" sz="2400" b="1" spc="-150" dirty="0" smtClean="0"/>
                            <a:t> 分攤比率</a:t>
                          </a:r>
                          <a:endParaRPr lang="en-US" altLang="zh-TW" sz="2400" b="1" spc="-150" dirty="0" smtClean="0"/>
                        </a:p>
                      </a:txBody>
                      <a:tcPr anchor="ctr"/>
                    </a:tc>
                    <a:extLst>
                      <a:ext uri="{0D108BD9-81ED-4DB2-BD59-A6C34878D82A}">
                        <a16:rowId xmlns:a16="http://schemas.microsoft.com/office/drawing/2014/main" val="82485324"/>
                      </a:ext>
                    </a:extLst>
                  </a:tr>
                  <a:tr h="1199583">
                    <a:tc>
                      <a:txBody>
                        <a:bodyPr/>
                        <a:lstStyle/>
                        <a:p>
                          <a:pPr algn="ctr"/>
                          <a:r>
                            <a:rPr lang="zh-TW" altLang="en-US" sz="2400" b="1" dirty="0" smtClean="0"/>
                            <a:t>教練車</a:t>
                          </a:r>
                          <a:r>
                            <a:rPr lang="en-US" altLang="zh-TW" sz="2400" b="1" dirty="0" smtClean="0"/>
                            <a:t/>
                          </a:r>
                          <a:br>
                            <a:rPr lang="en-US" altLang="zh-TW" sz="2400" b="1" dirty="0" smtClean="0"/>
                          </a:br>
                          <a:r>
                            <a:rPr lang="zh-TW" altLang="en-US" sz="2400" b="1" dirty="0" smtClean="0"/>
                            <a:t>油料費</a:t>
                          </a:r>
                          <a:endParaRPr lang="en-US" altLang="zh-TW" sz="2400" b="1" dirty="0" smtClean="0"/>
                        </a:p>
                      </a:txBody>
                      <a:tcPr anchor="ctr"/>
                    </a:tc>
                    <a:tc>
                      <a:txBody>
                        <a:bodyPr/>
                        <a:lstStyle/>
                        <a:p>
                          <a:r>
                            <a:rPr lang="zh-TW" altLang="en-US" sz="2400" b="1" dirty="0" smtClean="0"/>
                            <a:t>每公里油耗</a:t>
                          </a:r>
                          <a:endParaRPr lang="en-US" altLang="zh-TW" sz="2400" b="1" dirty="0" smtClean="0"/>
                        </a:p>
                        <a:p>
                          <a:r>
                            <a:rPr lang="zh-TW" altLang="en-US" sz="2400" b="1" u="sng" dirty="0" smtClean="0">
                              <a:solidFill>
                                <a:srgbClr val="FF0000"/>
                              </a:solidFill>
                            </a:rPr>
                            <a:t>油料單價</a:t>
                          </a:r>
                          <a:endParaRPr lang="zh-TW" altLang="en-US" sz="2400" b="1" u="sng" dirty="0">
                            <a:solidFill>
                              <a:srgbClr val="FF0000"/>
                            </a:solidFill>
                          </a:endParaRPr>
                        </a:p>
                      </a:txBody>
                      <a:tcPr anchor="ctr"/>
                    </a:tc>
                    <a:tc>
                      <a:txBody>
                        <a:bodyPr/>
                        <a:lstStyle/>
                        <a:p>
                          <a:pPr algn="l"/>
                          <a14:m>
                            <m:oMathPara xmlns:m="http://schemas.openxmlformats.org/officeDocument/2006/math">
                              <m:oMathParaPr>
                                <m:jc m:val="centerGroup"/>
                              </m:oMathParaPr>
                              <m:oMath xmlns:m="http://schemas.openxmlformats.org/officeDocument/2006/math">
                                <m:f>
                                  <m:fPr>
                                    <m:ctrlPr>
                                      <a:rPr lang="en-US" altLang="zh-TW" sz="2000" b="1" i="1" dirty="0" smtClean="0">
                                        <a:latin typeface="Cambria Math" panose="02040503050406030204" pitchFamily="18" charset="0"/>
                                      </a:rPr>
                                    </m:ctrlPr>
                                  </m:fPr>
                                  <m:num>
                                    <m:r>
                                      <a:rPr lang="zh-TW" altLang="en-US" sz="2000" b="1" i="0" dirty="0" smtClean="0">
                                        <a:latin typeface="Cambria Math" panose="02040503050406030204" pitchFamily="18" charset="0"/>
                                      </a:rPr>
                                      <m:t>教練車使用時數</m:t>
                                    </m:r>
                                    <m:r>
                                      <a:rPr lang="en-US" altLang="zh-TW" sz="2000" b="1" i="0" dirty="0" smtClean="0">
                                        <a:latin typeface="Cambria Math" panose="02040503050406030204" pitchFamily="18" charset="0"/>
                                      </a:rPr>
                                      <m:t>×</m:t>
                                    </m:r>
                                    <m:r>
                                      <a:rPr lang="zh-TW" altLang="en-US" sz="2000" b="1" i="0" spc="-150" dirty="0" smtClean="0">
                                        <a:latin typeface="Cambria Math" panose="02040503050406030204" pitchFamily="18" charset="0"/>
                                      </a:rPr>
                                      <m:t>行駛時速</m:t>
                                    </m:r>
                                  </m:num>
                                  <m:den>
                                    <m:r>
                                      <a:rPr lang="zh-TW" altLang="en-US" sz="2000" b="1" i="0" spc="-150" dirty="0" smtClean="0">
                                        <a:latin typeface="Cambria Math" panose="02040503050406030204" pitchFamily="18" charset="0"/>
                                      </a:rPr>
                                      <m:t>燃油效率</m:t>
                                    </m:r>
                                    <m:r>
                                      <m:rPr>
                                        <m:nor/>
                                      </m:rPr>
                                      <a:rPr lang="zh-TW" altLang="en-US" sz="2000" b="1" i="0" dirty="0"/>
                                      <m:t> </m:t>
                                    </m:r>
                                  </m:den>
                                </m:f>
                              </m:oMath>
                            </m:oMathPara>
                          </a14:m>
                          <a:endParaRPr lang="zh-TW" altLang="en-US" sz="2000" b="1" i="0" dirty="0"/>
                        </a:p>
                      </a:txBody>
                      <a:tcPr anchor="ctr"/>
                    </a:tc>
                    <a:extLst>
                      <a:ext uri="{0D108BD9-81ED-4DB2-BD59-A6C34878D82A}">
                        <a16:rowId xmlns:a16="http://schemas.microsoft.com/office/drawing/2014/main" val="3690901251"/>
                      </a:ext>
                    </a:extLst>
                  </a:tr>
                  <a:tr h="1199583">
                    <a:tc>
                      <a:txBody>
                        <a:bodyPr/>
                        <a:lstStyle/>
                        <a:p>
                          <a:pPr algn="ctr"/>
                          <a:r>
                            <a:rPr lang="zh-TW" altLang="en-US" sz="2400" b="1" dirty="0" smtClean="0"/>
                            <a:t>教練講師</a:t>
                          </a:r>
                          <a:r>
                            <a:rPr lang="en-US" altLang="zh-TW" sz="2400" b="1" dirty="0" smtClean="0"/>
                            <a:t/>
                          </a:r>
                          <a:br>
                            <a:rPr lang="en-US" altLang="zh-TW" sz="2400" b="1" dirty="0" smtClean="0"/>
                          </a:br>
                          <a:r>
                            <a:rPr lang="zh-TW" altLang="en-US" sz="2400" b="1" dirty="0" smtClean="0"/>
                            <a:t>訓練教學費</a:t>
                          </a:r>
                          <a:endParaRPr lang="en-US" altLang="zh-TW" sz="2400" b="1" dirty="0" smtClean="0"/>
                        </a:p>
                      </a:txBody>
                      <a:tcPr anchor="ctr"/>
                    </a:tc>
                    <a:tc>
                      <a:txBody>
                        <a:bodyPr/>
                        <a:lstStyle/>
                        <a:p>
                          <a:r>
                            <a:rPr lang="zh-TW" altLang="en-US" sz="2400" b="1" dirty="0" smtClean="0"/>
                            <a:t>年人事成本費用分攤</a:t>
                          </a:r>
                          <a:r>
                            <a:rPr lang="en-US" altLang="zh-TW" sz="2400" b="1" dirty="0" smtClean="0"/>
                            <a:t>250</a:t>
                          </a:r>
                          <a:r>
                            <a:rPr lang="zh-TW" altLang="en-US" sz="2400" b="1" dirty="0" smtClean="0"/>
                            <a:t>日</a:t>
                          </a:r>
                          <a:endParaRPr lang="en-US" altLang="zh-TW" sz="2400" b="1" dirty="0" smtClean="0"/>
                        </a:p>
                        <a:p>
                          <a:r>
                            <a:rPr lang="zh-TW" altLang="en-US" sz="2400" b="1" dirty="0" smtClean="0"/>
                            <a:t>每日</a:t>
                          </a:r>
                          <a:r>
                            <a:rPr lang="en-US" altLang="zh-TW" sz="2400" b="1" dirty="0" smtClean="0"/>
                            <a:t>8</a:t>
                          </a:r>
                          <a:r>
                            <a:rPr lang="zh-TW" altLang="en-US" sz="2400" b="1" dirty="0" smtClean="0"/>
                            <a:t>小時</a:t>
                          </a:r>
                          <a:endParaRPr lang="en-US" altLang="zh-TW" sz="2400" b="1" dirty="0" smtClean="0"/>
                        </a:p>
                        <a:p>
                          <a:r>
                            <a:rPr lang="zh-TW" altLang="en-US" sz="2400" b="1" u="sng" dirty="0" smtClean="0">
                              <a:solidFill>
                                <a:srgbClr val="FF0000"/>
                              </a:solidFill>
                            </a:rPr>
                            <a:t>講師教練時薪</a:t>
                          </a:r>
                          <a:endParaRPr lang="zh-TW" altLang="en-US" sz="2400" b="1" u="sng" dirty="0">
                            <a:solidFill>
                              <a:srgbClr val="FF0000"/>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b="1" dirty="0" smtClean="0"/>
                            <a:t>講師教練時數＝</a:t>
                          </a:r>
                          <a:endParaRPr lang="en-US" altLang="zh-TW" sz="2400" b="1" dirty="0" smtClean="0"/>
                        </a:p>
                        <a:p>
                          <a:pPr algn="l"/>
                          <a:r>
                            <a:rPr lang="zh-TW" altLang="en-US" sz="2400" b="1" spc="-150" dirty="0" smtClean="0"/>
                            <a:t>駕駛時數 </a:t>
                          </a:r>
                          <a:r>
                            <a:rPr lang="en-US" altLang="zh-TW" sz="2400" b="1" spc="-150" dirty="0" smtClean="0"/>
                            <a:t>×</a:t>
                          </a:r>
                          <a:r>
                            <a:rPr lang="zh-TW" altLang="en-US" sz="2400" b="1" spc="-150" dirty="0" smtClean="0"/>
                            <a:t>  鐘點分攤比率</a:t>
                          </a:r>
                          <a:r>
                            <a:rPr lang="en-US" altLang="zh-TW" sz="2400" b="1" spc="-150" dirty="0" smtClean="0"/>
                            <a:t>+</a:t>
                          </a:r>
                          <a:r>
                            <a:rPr lang="zh-TW" altLang="en-US" sz="2400" b="1" spc="-150" dirty="0" smtClean="0"/>
                            <a:t> 學科時數 </a:t>
                          </a:r>
                          <a:r>
                            <a:rPr lang="en-US" altLang="zh-TW" sz="2400" b="1" spc="-150" dirty="0" smtClean="0"/>
                            <a:t>×</a:t>
                          </a:r>
                          <a:r>
                            <a:rPr lang="zh-TW" altLang="en-US" sz="2400" b="1" spc="-150" dirty="0" smtClean="0"/>
                            <a:t>  鐘點分攤比率</a:t>
                          </a:r>
                          <a:endParaRPr lang="zh-TW" altLang="en-US" sz="2400" b="1" dirty="0"/>
                        </a:p>
                      </a:txBody>
                      <a:tcPr anchor="ctr"/>
                    </a:tc>
                    <a:extLst>
                      <a:ext uri="{0D108BD9-81ED-4DB2-BD59-A6C34878D82A}">
                        <a16:rowId xmlns:a16="http://schemas.microsoft.com/office/drawing/2014/main" val="3925940648"/>
                      </a:ext>
                    </a:extLst>
                  </a:tr>
                </a:tbl>
              </a:graphicData>
            </a:graphic>
          </p:graphicFrame>
        </mc:Choice>
        <mc:Fallback xmlns="">
          <p:graphicFrame>
            <p:nvGraphicFramePr>
              <p:cNvPr id="7" name="表格 6"/>
              <p:cNvGraphicFramePr>
                <a:graphicFrameLocks noGrp="1"/>
              </p:cNvGraphicFramePr>
              <p:nvPr>
                <p:extLst>
                  <p:ext uri="{D42A27DB-BD31-4B8C-83A1-F6EECF244321}">
                    <p14:modId xmlns:p14="http://schemas.microsoft.com/office/powerpoint/2010/main" val="3793877741"/>
                  </p:ext>
                </p:extLst>
              </p:nvPr>
            </p:nvGraphicFramePr>
            <p:xfrm>
              <a:off x="0" y="2236717"/>
              <a:ext cx="9143998" cy="4265184"/>
            </p:xfrm>
            <a:graphic>
              <a:graphicData uri="http://schemas.openxmlformats.org/drawingml/2006/table">
                <a:tbl>
                  <a:tblPr firstRow="1">
                    <a:tableStyleId>{9D7B26C5-4107-4FEC-AEDC-1716B250A1EF}</a:tableStyleId>
                  </a:tblPr>
                  <a:tblGrid>
                    <a:gridCol w="1816274">
                      <a:extLst>
                        <a:ext uri="{9D8B030D-6E8A-4147-A177-3AD203B41FA5}">
                          <a16:colId xmlns:a16="http://schemas.microsoft.com/office/drawing/2014/main" val="13027606"/>
                        </a:ext>
                      </a:extLst>
                    </a:gridCol>
                    <a:gridCol w="3807912">
                      <a:extLst>
                        <a:ext uri="{9D8B030D-6E8A-4147-A177-3AD203B41FA5}">
                          <a16:colId xmlns:a16="http://schemas.microsoft.com/office/drawing/2014/main" val="1453728155"/>
                        </a:ext>
                      </a:extLst>
                    </a:gridCol>
                    <a:gridCol w="3519812">
                      <a:extLst>
                        <a:ext uri="{9D8B030D-6E8A-4147-A177-3AD203B41FA5}">
                          <a16:colId xmlns:a16="http://schemas.microsoft.com/office/drawing/2014/main" val="2195870707"/>
                        </a:ext>
                      </a:extLst>
                    </a:gridCol>
                  </a:tblGrid>
                  <a:tr h="666435">
                    <a:tc>
                      <a:txBody>
                        <a:bodyPr/>
                        <a:lstStyle/>
                        <a:p>
                          <a:pPr algn="ctr"/>
                          <a:r>
                            <a:rPr lang="zh-TW" altLang="en-US" sz="2400" b="1" dirty="0" smtClean="0"/>
                            <a:t>成本項目</a:t>
                          </a:r>
                          <a:endParaRPr lang="zh-TW" altLang="en-US" sz="2400" b="1" dirty="0"/>
                        </a:p>
                      </a:txBody>
                      <a:tcPr anchor="ctr"/>
                    </a:tc>
                    <a:tc>
                      <a:txBody>
                        <a:bodyPr/>
                        <a:lstStyle/>
                        <a:p>
                          <a:pPr algn="ctr"/>
                          <a:r>
                            <a:rPr lang="zh-TW" altLang="en-US" sz="2400" b="1" dirty="0" smtClean="0"/>
                            <a:t>單位成本及計算方式</a:t>
                          </a:r>
                          <a:endParaRPr lang="zh-TW" altLang="en-US" sz="2400" b="1" dirty="0"/>
                        </a:p>
                      </a:txBody>
                      <a:tcPr anchor="ctr"/>
                    </a:tc>
                    <a:tc>
                      <a:txBody>
                        <a:bodyPr/>
                        <a:lstStyle/>
                        <a:p>
                          <a:pPr algn="ctr"/>
                          <a:r>
                            <a:rPr lang="zh-TW" altLang="en-US" sz="2400" b="1" dirty="0" smtClean="0"/>
                            <a:t>使用單位數</a:t>
                          </a:r>
                          <a:endParaRPr lang="zh-TW" altLang="en-US" sz="2400" b="1" dirty="0"/>
                        </a:p>
                      </a:txBody>
                      <a:tcPr anchor="ctr"/>
                    </a:tc>
                    <a:extLst>
                      <a:ext uri="{0D108BD9-81ED-4DB2-BD59-A6C34878D82A}">
                        <a16:rowId xmlns:a16="http://schemas.microsoft.com/office/drawing/2014/main" val="3063015027"/>
                      </a:ext>
                    </a:extLst>
                  </a:tr>
                  <a:tr h="1199583">
                    <a:tc>
                      <a:txBody>
                        <a:bodyPr/>
                        <a:lstStyle/>
                        <a:p>
                          <a:pPr algn="ctr"/>
                          <a:r>
                            <a:rPr lang="zh-TW" altLang="en-US" sz="2400" b="1" dirty="0" smtClean="0"/>
                            <a:t>教練車</a:t>
                          </a:r>
                          <a:endParaRPr lang="en-US" altLang="zh-TW" sz="2400" b="1" dirty="0" smtClean="0"/>
                        </a:p>
                        <a:p>
                          <a:pPr algn="ctr"/>
                          <a:r>
                            <a:rPr lang="zh-TW" altLang="en-US" sz="2400" b="1" dirty="0" smtClean="0"/>
                            <a:t>折舊、維護</a:t>
                          </a:r>
                          <a:r>
                            <a:rPr lang="en-US" altLang="zh-TW" sz="2400" b="1" dirty="0" smtClean="0"/>
                            <a:t/>
                          </a:r>
                          <a:br>
                            <a:rPr lang="en-US" altLang="zh-TW" sz="2400" b="1" dirty="0" smtClean="0"/>
                          </a:br>
                          <a:r>
                            <a:rPr lang="zh-TW" altLang="en-US" sz="2400" b="1" dirty="0" smtClean="0"/>
                            <a:t>稅金、保險</a:t>
                          </a:r>
                          <a:endParaRPr lang="zh-TW" altLang="en-US" sz="2400" b="1" dirty="0"/>
                        </a:p>
                      </a:txBody>
                      <a:tcPr anchor="ctr"/>
                    </a:tc>
                    <a:tc>
                      <a:txBody>
                        <a:bodyPr/>
                        <a:lstStyle/>
                        <a:p>
                          <a:r>
                            <a:rPr lang="zh-TW" altLang="en-US" sz="2400" b="1" spc="-300" dirty="0" smtClean="0"/>
                            <a:t>車輛成本費用分攤每年</a:t>
                          </a:r>
                          <a:r>
                            <a:rPr lang="en-US" altLang="zh-TW" sz="2400" b="1" dirty="0" smtClean="0"/>
                            <a:t>250</a:t>
                          </a:r>
                          <a:r>
                            <a:rPr lang="zh-TW" altLang="en-US" sz="2400" b="1" dirty="0" smtClean="0"/>
                            <a:t>日</a:t>
                          </a:r>
                          <a:endParaRPr lang="en-US" altLang="zh-TW" sz="2400" b="1" dirty="0" smtClean="0"/>
                        </a:p>
                        <a:p>
                          <a:r>
                            <a:rPr lang="zh-TW" altLang="en-US" sz="2400" b="1" dirty="0" smtClean="0"/>
                            <a:t>每日</a:t>
                          </a:r>
                          <a:r>
                            <a:rPr lang="en-US" altLang="zh-TW" sz="2400" b="1" dirty="0" smtClean="0"/>
                            <a:t>12</a:t>
                          </a:r>
                          <a:r>
                            <a:rPr lang="zh-TW" altLang="en-US" sz="2400" b="1" dirty="0" smtClean="0"/>
                            <a:t>小時</a:t>
                          </a:r>
                          <a:endParaRPr lang="en-US" altLang="zh-TW" sz="2400" b="1" dirty="0" smtClean="0"/>
                        </a:p>
                        <a:p>
                          <a:r>
                            <a:rPr lang="zh-TW" altLang="en-US" sz="2400" b="1" u="sng" dirty="0" smtClean="0">
                              <a:solidFill>
                                <a:srgbClr val="FF0000"/>
                              </a:solidFill>
                            </a:rPr>
                            <a:t>每小時成本費用</a:t>
                          </a:r>
                          <a:endParaRPr lang="zh-TW" altLang="en-US" sz="2400" b="1" u="sng" dirty="0">
                            <a:solidFill>
                              <a:srgbClr val="FF0000"/>
                            </a:solidFill>
                          </a:endParaRPr>
                        </a:p>
                      </a:txBody>
                      <a:tcPr anchor="ctr"/>
                    </a:tc>
                    <a:tc>
                      <a:txBody>
                        <a:bodyPr/>
                        <a:lstStyle/>
                        <a:p>
                          <a:pPr algn="l"/>
                          <a:r>
                            <a:rPr lang="zh-TW" altLang="en-US" sz="2400" b="1" dirty="0" smtClean="0"/>
                            <a:t>教練車使用時數＝</a:t>
                          </a:r>
                          <a:endParaRPr lang="en-US" altLang="zh-TW" sz="2400" b="1" dirty="0" smtClean="0"/>
                        </a:p>
                        <a:p>
                          <a:pPr algn="l"/>
                          <a:r>
                            <a:rPr lang="zh-TW" altLang="en-US" sz="2400" b="1" spc="-150" dirty="0" smtClean="0"/>
                            <a:t>駕駛訓練時數 </a:t>
                          </a:r>
                          <a:r>
                            <a:rPr lang="en-US" altLang="zh-TW" sz="2400" b="1" spc="-150" dirty="0" smtClean="0"/>
                            <a:t>×</a:t>
                          </a:r>
                          <a:r>
                            <a:rPr lang="zh-TW" altLang="en-US" sz="2400" b="1" spc="-150" dirty="0" smtClean="0"/>
                            <a:t> 分攤比率</a:t>
                          </a:r>
                          <a:endParaRPr lang="en-US" altLang="zh-TW" sz="2400" b="1" spc="-150" dirty="0" smtClean="0"/>
                        </a:p>
                      </a:txBody>
                      <a:tcPr anchor="ctr"/>
                    </a:tc>
                    <a:extLst>
                      <a:ext uri="{0D108BD9-81ED-4DB2-BD59-A6C34878D82A}">
                        <a16:rowId xmlns:a16="http://schemas.microsoft.com/office/drawing/2014/main" val="82485324"/>
                      </a:ext>
                    </a:extLst>
                  </a:tr>
                  <a:tr h="1199583">
                    <a:tc>
                      <a:txBody>
                        <a:bodyPr/>
                        <a:lstStyle/>
                        <a:p>
                          <a:pPr algn="ctr"/>
                          <a:r>
                            <a:rPr lang="zh-TW" altLang="en-US" sz="2400" b="1" dirty="0" smtClean="0"/>
                            <a:t>教練車</a:t>
                          </a:r>
                          <a:r>
                            <a:rPr lang="en-US" altLang="zh-TW" sz="2400" b="1" dirty="0" smtClean="0"/>
                            <a:t/>
                          </a:r>
                          <a:br>
                            <a:rPr lang="en-US" altLang="zh-TW" sz="2400" b="1" dirty="0" smtClean="0"/>
                          </a:br>
                          <a:r>
                            <a:rPr lang="zh-TW" altLang="en-US" sz="2400" b="1" dirty="0" smtClean="0"/>
                            <a:t>油料費</a:t>
                          </a:r>
                          <a:endParaRPr lang="en-US" altLang="zh-TW" sz="2400" b="1" dirty="0" smtClean="0"/>
                        </a:p>
                      </a:txBody>
                      <a:tcPr anchor="ctr"/>
                    </a:tc>
                    <a:tc>
                      <a:txBody>
                        <a:bodyPr/>
                        <a:lstStyle/>
                        <a:p>
                          <a:r>
                            <a:rPr lang="zh-TW" altLang="en-US" sz="2400" b="1" dirty="0" smtClean="0"/>
                            <a:t>每公里油耗</a:t>
                          </a:r>
                          <a:endParaRPr lang="en-US" altLang="zh-TW" sz="2400" b="1" dirty="0" smtClean="0"/>
                        </a:p>
                        <a:p>
                          <a:r>
                            <a:rPr lang="zh-TW" altLang="en-US" sz="2400" b="1" u="sng" dirty="0" smtClean="0">
                              <a:solidFill>
                                <a:srgbClr val="FF0000"/>
                              </a:solidFill>
                            </a:rPr>
                            <a:t>油料單價</a:t>
                          </a:r>
                          <a:endParaRPr lang="zh-TW" altLang="en-US" sz="2400" b="1" u="sng" dirty="0">
                            <a:solidFill>
                              <a:srgbClr val="FF0000"/>
                            </a:solidFill>
                          </a:endParaRPr>
                        </a:p>
                      </a:txBody>
                      <a:tcPr anchor="ctr"/>
                    </a:tc>
                    <a:tc>
                      <a:txBody>
                        <a:bodyPr/>
                        <a:lstStyle/>
                        <a:p>
                          <a:endParaRPr lang="zh-TW"/>
                        </a:p>
                      </a:txBody>
                      <a:tcPr anchor="ctr">
                        <a:blipFill>
                          <a:blip r:embed="rId2"/>
                          <a:stretch>
                            <a:fillRect l="-159965" t="-156345" r="-347" b="-111168"/>
                          </a:stretch>
                        </a:blipFill>
                      </a:tcPr>
                    </a:tc>
                    <a:extLst>
                      <a:ext uri="{0D108BD9-81ED-4DB2-BD59-A6C34878D82A}">
                        <a16:rowId xmlns:a16="http://schemas.microsoft.com/office/drawing/2014/main" val="3690901251"/>
                      </a:ext>
                    </a:extLst>
                  </a:tr>
                  <a:tr h="1199583">
                    <a:tc>
                      <a:txBody>
                        <a:bodyPr/>
                        <a:lstStyle/>
                        <a:p>
                          <a:pPr algn="ctr"/>
                          <a:r>
                            <a:rPr lang="zh-TW" altLang="en-US" sz="2400" b="1" dirty="0" smtClean="0"/>
                            <a:t>教練講師</a:t>
                          </a:r>
                          <a:r>
                            <a:rPr lang="en-US" altLang="zh-TW" sz="2400" b="1" dirty="0" smtClean="0"/>
                            <a:t/>
                          </a:r>
                          <a:br>
                            <a:rPr lang="en-US" altLang="zh-TW" sz="2400" b="1" dirty="0" smtClean="0"/>
                          </a:br>
                          <a:r>
                            <a:rPr lang="zh-TW" altLang="en-US" sz="2400" b="1" dirty="0" smtClean="0"/>
                            <a:t>訓練教學費</a:t>
                          </a:r>
                          <a:endParaRPr lang="en-US" altLang="zh-TW" sz="2400" b="1" dirty="0" smtClean="0"/>
                        </a:p>
                      </a:txBody>
                      <a:tcPr anchor="ctr"/>
                    </a:tc>
                    <a:tc>
                      <a:txBody>
                        <a:bodyPr/>
                        <a:lstStyle/>
                        <a:p>
                          <a:r>
                            <a:rPr lang="zh-TW" altLang="en-US" sz="2400" b="1" dirty="0" smtClean="0"/>
                            <a:t>年人事成本費用分攤</a:t>
                          </a:r>
                          <a:r>
                            <a:rPr lang="en-US" altLang="zh-TW" sz="2400" b="1" dirty="0" smtClean="0"/>
                            <a:t>250</a:t>
                          </a:r>
                          <a:r>
                            <a:rPr lang="zh-TW" altLang="en-US" sz="2400" b="1" dirty="0" smtClean="0"/>
                            <a:t>日</a:t>
                          </a:r>
                          <a:endParaRPr lang="en-US" altLang="zh-TW" sz="2400" b="1" dirty="0" smtClean="0"/>
                        </a:p>
                        <a:p>
                          <a:r>
                            <a:rPr lang="zh-TW" altLang="en-US" sz="2400" b="1" dirty="0" smtClean="0"/>
                            <a:t>每日</a:t>
                          </a:r>
                          <a:r>
                            <a:rPr lang="en-US" altLang="zh-TW" sz="2400" b="1" dirty="0" smtClean="0"/>
                            <a:t>8</a:t>
                          </a:r>
                          <a:r>
                            <a:rPr lang="zh-TW" altLang="en-US" sz="2400" b="1" dirty="0" smtClean="0"/>
                            <a:t>小時</a:t>
                          </a:r>
                          <a:endParaRPr lang="en-US" altLang="zh-TW" sz="2400" b="1" dirty="0" smtClean="0"/>
                        </a:p>
                        <a:p>
                          <a:r>
                            <a:rPr lang="zh-TW" altLang="en-US" sz="2400" b="1" u="sng" dirty="0" smtClean="0">
                              <a:solidFill>
                                <a:srgbClr val="FF0000"/>
                              </a:solidFill>
                            </a:rPr>
                            <a:t>講師教練時薪</a:t>
                          </a:r>
                          <a:endParaRPr lang="zh-TW" altLang="en-US" sz="2400" b="1" u="sng" dirty="0">
                            <a:solidFill>
                              <a:srgbClr val="FF0000"/>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b="1" dirty="0" smtClean="0"/>
                            <a:t>講師教練時數＝</a:t>
                          </a:r>
                          <a:endParaRPr lang="en-US" altLang="zh-TW" sz="2400" b="1" dirty="0" smtClean="0"/>
                        </a:p>
                        <a:p>
                          <a:pPr algn="l"/>
                          <a:r>
                            <a:rPr lang="zh-TW" altLang="en-US" sz="2400" b="1" spc="-150" dirty="0" smtClean="0"/>
                            <a:t>駕駛時數 </a:t>
                          </a:r>
                          <a:r>
                            <a:rPr lang="en-US" altLang="zh-TW" sz="2400" b="1" spc="-150" dirty="0" smtClean="0"/>
                            <a:t>×</a:t>
                          </a:r>
                          <a:r>
                            <a:rPr lang="zh-TW" altLang="en-US" sz="2400" b="1" spc="-150" dirty="0" smtClean="0"/>
                            <a:t>  鐘點分攤比率</a:t>
                          </a:r>
                          <a:r>
                            <a:rPr lang="en-US" altLang="zh-TW" sz="2400" b="1" spc="-150" dirty="0" smtClean="0"/>
                            <a:t>+</a:t>
                          </a:r>
                          <a:r>
                            <a:rPr lang="zh-TW" altLang="en-US" sz="2400" b="1" spc="-150" dirty="0" smtClean="0"/>
                            <a:t> 學科時數 </a:t>
                          </a:r>
                          <a:r>
                            <a:rPr lang="en-US" altLang="zh-TW" sz="2400" b="1" spc="-150" dirty="0" smtClean="0"/>
                            <a:t>×</a:t>
                          </a:r>
                          <a:r>
                            <a:rPr lang="zh-TW" altLang="en-US" sz="2400" b="1" spc="-150" dirty="0" smtClean="0"/>
                            <a:t>  鐘點分攤比率</a:t>
                          </a:r>
                          <a:endParaRPr lang="zh-TW" altLang="en-US" sz="2400" b="1" dirty="0"/>
                        </a:p>
                      </a:txBody>
                      <a:tcPr anchor="ctr"/>
                    </a:tc>
                    <a:extLst>
                      <a:ext uri="{0D108BD9-81ED-4DB2-BD59-A6C34878D82A}">
                        <a16:rowId xmlns:a16="http://schemas.microsoft.com/office/drawing/2014/main" val="3925940648"/>
                      </a:ext>
                    </a:extLst>
                  </a:tr>
                </a:tbl>
              </a:graphicData>
            </a:graphic>
          </p:graphicFrame>
        </mc:Fallback>
      </mc:AlternateContent>
    </p:spTree>
    <p:extLst>
      <p:ext uri="{BB962C8B-B14F-4D97-AF65-F5344CB8AC3E}">
        <p14:creationId xmlns:p14="http://schemas.microsoft.com/office/powerpoint/2010/main" val="2020450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訓練收費限額問題</a:t>
            </a:r>
            <a:endParaRPr lang="zh-TW" altLang="en-US" dirty="0"/>
          </a:p>
        </p:txBody>
      </p:sp>
      <p:sp>
        <p:nvSpPr>
          <p:cNvPr id="3" name="內容版面配置區 2"/>
          <p:cNvSpPr>
            <a:spLocks noGrp="1"/>
          </p:cNvSpPr>
          <p:nvPr>
            <p:ph idx="1"/>
          </p:nvPr>
        </p:nvSpPr>
        <p:spPr>
          <a:xfrm>
            <a:off x="628650" y="1473201"/>
            <a:ext cx="8515350" cy="5028700"/>
          </a:xfrm>
        </p:spPr>
        <p:txBody>
          <a:bodyPr>
            <a:normAutofit fontScale="85000" lnSpcReduction="20000"/>
          </a:bodyPr>
          <a:lstStyle/>
          <a:p>
            <a:pPr marL="355600" indent="-355600">
              <a:lnSpc>
                <a:spcPct val="150000"/>
              </a:lnSpc>
            </a:pPr>
            <a:r>
              <a:rPr lang="en-US" altLang="zh-TW" sz="4700" dirty="0" smtClean="0"/>
              <a:t>95</a:t>
            </a:r>
            <a:r>
              <a:rPr lang="zh-TW" altLang="en-US" sz="4700" dirty="0" smtClean="0"/>
              <a:t>年至</a:t>
            </a:r>
            <a:r>
              <a:rPr lang="en-US" altLang="zh-TW" sz="4700" dirty="0" smtClean="0"/>
              <a:t>106</a:t>
            </a:r>
            <a:r>
              <a:rPr lang="zh-TW" altLang="en-US" sz="4700" dirty="0" smtClean="0"/>
              <a:t>年均未調整</a:t>
            </a:r>
            <a:endParaRPr lang="en-US" altLang="zh-TW" sz="4700" dirty="0" smtClean="0"/>
          </a:p>
          <a:p>
            <a:pPr marL="803275" lvl="1" indent="-355600">
              <a:lnSpc>
                <a:spcPct val="150000"/>
              </a:lnSpc>
            </a:pPr>
            <a:r>
              <a:rPr lang="en-US" altLang="zh-TW" sz="4200" dirty="0" smtClean="0"/>
              <a:t>95</a:t>
            </a:r>
            <a:r>
              <a:rPr lang="zh-TW" altLang="en-US" sz="4200" dirty="0" smtClean="0"/>
              <a:t>至</a:t>
            </a:r>
            <a:r>
              <a:rPr lang="en-US" altLang="zh-TW" sz="4200" dirty="0" smtClean="0"/>
              <a:t>105</a:t>
            </a:r>
            <a:r>
              <a:rPr lang="zh-TW" altLang="en-US" sz="4200" dirty="0" smtClean="0"/>
              <a:t>年：</a:t>
            </a:r>
            <a:r>
              <a:rPr lang="en-US" altLang="zh-TW" sz="4200" dirty="0" smtClean="0"/>
              <a:t>CPI</a:t>
            </a:r>
            <a:r>
              <a:rPr lang="zh-TW" altLang="en-US" sz="4200" dirty="0" smtClean="0"/>
              <a:t>成長</a:t>
            </a:r>
            <a:r>
              <a:rPr lang="en-US" altLang="zh-TW" sz="4200" dirty="0" smtClean="0"/>
              <a:t>12.43%</a:t>
            </a:r>
          </a:p>
          <a:p>
            <a:pPr marL="803275" lvl="1" indent="-355600">
              <a:lnSpc>
                <a:spcPct val="150000"/>
              </a:lnSpc>
            </a:pPr>
            <a:r>
              <a:rPr lang="en-US" altLang="zh-TW" sz="4200" dirty="0" smtClean="0"/>
              <a:t>95</a:t>
            </a:r>
            <a:r>
              <a:rPr lang="zh-TW" altLang="en-US" sz="4200" dirty="0" smtClean="0"/>
              <a:t>至</a:t>
            </a:r>
            <a:r>
              <a:rPr lang="en-US" altLang="zh-TW" sz="4200" dirty="0" smtClean="0"/>
              <a:t>105</a:t>
            </a:r>
            <a:r>
              <a:rPr lang="zh-TW" altLang="en-US" sz="4200" dirty="0" smtClean="0"/>
              <a:t>年：基本工資成長</a:t>
            </a:r>
            <a:r>
              <a:rPr lang="en-US" altLang="zh-TW" sz="4200" dirty="0" smtClean="0"/>
              <a:t>26%</a:t>
            </a:r>
          </a:p>
          <a:p>
            <a:pPr marL="355600" indent="-355600">
              <a:lnSpc>
                <a:spcPct val="150000"/>
              </a:lnSpc>
            </a:pPr>
            <a:r>
              <a:rPr lang="zh-TW" altLang="en-US" sz="4700" dirty="0" smtClean="0"/>
              <a:t>公平交易委員會</a:t>
            </a:r>
            <a:endParaRPr lang="en-US" altLang="zh-TW" sz="4700" dirty="0" smtClean="0"/>
          </a:p>
          <a:p>
            <a:pPr marL="803275" lvl="1" indent="-355600">
              <a:lnSpc>
                <a:spcPct val="150000"/>
              </a:lnSpc>
            </a:pPr>
            <a:r>
              <a:rPr lang="zh-TW" altLang="en-US" sz="4200" dirty="0" smtClean="0"/>
              <a:t>價格僵固化、限縮業者自由競爭</a:t>
            </a:r>
            <a:endParaRPr lang="en-US" altLang="zh-TW" sz="4200" dirty="0" smtClean="0"/>
          </a:p>
          <a:p>
            <a:pPr marL="803275" lvl="1" indent="-355600">
              <a:lnSpc>
                <a:spcPct val="150000"/>
              </a:lnSpc>
            </a:pPr>
            <a:r>
              <a:rPr lang="zh-TW" altLang="en-US" sz="4200" dirty="0" smtClean="0"/>
              <a:t>減少交易相對人選擇機會</a:t>
            </a:r>
            <a:endParaRPr lang="en-US" altLang="zh-TW" sz="4200" dirty="0" smtClean="0"/>
          </a:p>
          <a:p>
            <a:pPr lvl="1">
              <a:lnSpc>
                <a:spcPct val="150000"/>
              </a:lnSpc>
            </a:pP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6</a:t>
            </a:fld>
            <a:endParaRPr lang="zh-TW" altLang="en-US"/>
          </a:p>
        </p:txBody>
      </p:sp>
    </p:spTree>
    <p:extLst>
      <p:ext uri="{BB962C8B-B14F-4D97-AF65-F5344CB8AC3E}">
        <p14:creationId xmlns:p14="http://schemas.microsoft.com/office/powerpoint/2010/main" val="355448791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fontScale="90000"/>
          </a:bodyPr>
          <a:lstStyle/>
          <a:p>
            <a:r>
              <a:rPr lang="zh-TW" altLang="en-US" dirty="0"/>
              <a:t>個別分攤變動</a:t>
            </a:r>
            <a:r>
              <a:rPr lang="zh-TW" altLang="en-US" dirty="0" smtClean="0"/>
              <a:t>成本項目費用計算公式</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60</a:t>
            </a:fld>
            <a:endParaRPr lang="zh-TW" altLang="en-US"/>
          </a:p>
        </p:txBody>
      </p:sp>
      <mc:AlternateContent xmlns:mc="http://schemas.openxmlformats.org/markup-compatibility/2006" xmlns:a14="http://schemas.microsoft.com/office/drawing/2010/main">
        <mc:Choice Requires="a14">
          <p:sp>
            <p:nvSpPr>
              <p:cNvPr id="8" name="內容版面配置區 2"/>
              <p:cNvSpPr>
                <a:spLocks noGrp="1"/>
              </p:cNvSpPr>
              <p:nvPr>
                <p:ph idx="1"/>
              </p:nvPr>
            </p:nvSpPr>
            <p:spPr>
              <a:xfrm>
                <a:off x="-12526" y="1138519"/>
                <a:ext cx="9156526" cy="5363382"/>
              </a:xfrm>
            </p:spPr>
            <p:txBody>
              <a:bodyPr>
                <a:noAutofit/>
              </a:bodyPr>
              <a:lstStyle/>
              <a:p>
                <a:pPr marL="0" indent="0">
                  <a:lnSpc>
                    <a:spcPct val="100000"/>
                  </a:lnSpc>
                  <a:spcBef>
                    <a:spcPts val="0"/>
                  </a:spcBef>
                  <a:buNone/>
                </a:pPr>
                <a14:m>
                  <m:oMathPara xmlns:m="http://schemas.openxmlformats.org/officeDocument/2006/math">
                    <m:oMathParaPr>
                      <m:jc m:val="centerGroup"/>
                    </m:oMathParaPr>
                    <m:oMath xmlns:m="http://schemas.openxmlformats.org/officeDocument/2006/math">
                      <m:r>
                        <a:rPr lang="zh-TW" altLang="zh-TW" sz="2000" smtClean="0">
                          <a:latin typeface="Cambria Math" panose="02040503050406030204" pitchFamily="18" charset="0"/>
                        </a:rPr>
                        <m:t>個別分攤</m:t>
                      </m:r>
                      <m:r>
                        <a:rPr lang="zh-TW" altLang="en-US" sz="2000" i="1">
                          <a:latin typeface="Cambria Math" panose="02040503050406030204" pitchFamily="18" charset="0"/>
                        </a:rPr>
                        <m:t>變動</m:t>
                      </m:r>
                      <m:r>
                        <a:rPr lang="zh-TW" altLang="zh-TW" sz="2000" smtClean="0">
                          <a:latin typeface="Cambria Math" panose="02040503050406030204" pitchFamily="18" charset="0"/>
                        </a:rPr>
                        <m:t>成本</m:t>
                      </m:r>
                      <m:r>
                        <a:rPr lang="zh-TW" altLang="en-US" sz="2000" i="1">
                          <a:latin typeface="Cambria Math" panose="02040503050406030204" pitchFamily="18" charset="0"/>
                        </a:rPr>
                        <m:t>項目</m:t>
                      </m:r>
                      <m:r>
                        <a:rPr lang="zh-TW" altLang="zh-TW" sz="2000" smtClean="0">
                          <a:latin typeface="Cambria Math" panose="02040503050406030204" pitchFamily="18" charset="0"/>
                        </a:rPr>
                        <m:t>費用</m:t>
                      </m:r>
                      <m:d>
                        <m:dPr>
                          <m:ctrlPr>
                            <a:rPr lang="zh-TW" altLang="zh-TW" sz="2000" i="1">
                              <a:latin typeface="Cambria Math" panose="02040503050406030204" pitchFamily="18" charset="0"/>
                            </a:rPr>
                          </m:ctrlPr>
                        </m:dPr>
                        <m:e>
                          <m:f>
                            <m:fPr>
                              <m:ctrlPr>
                                <a:rPr lang="zh-TW" altLang="zh-TW" sz="2000" i="1" smtClean="0">
                                  <a:latin typeface="Cambria Math" panose="02040503050406030204" pitchFamily="18" charset="0"/>
                                </a:rPr>
                              </m:ctrlPr>
                            </m:fPr>
                            <m:num>
                              <m:r>
                                <a:rPr lang="zh-TW" altLang="zh-TW" sz="2000">
                                  <a:latin typeface="Cambria Math" panose="02040503050406030204" pitchFamily="18" charset="0"/>
                                </a:rPr>
                                <m:t>元</m:t>
                              </m:r>
                            </m:num>
                            <m:den>
                              <m:r>
                                <a:rPr lang="zh-TW" altLang="zh-TW" sz="2000">
                                  <a:latin typeface="Cambria Math" panose="02040503050406030204" pitchFamily="18" charset="0"/>
                                </a:rPr>
                                <m:t>學員</m:t>
                              </m:r>
                            </m:den>
                          </m:f>
                        </m:e>
                      </m:d>
                      <m:r>
                        <a:rPr lang="en-US" altLang="zh-TW" sz="2000">
                          <a:latin typeface="Cambria Math" panose="02040503050406030204" pitchFamily="18" charset="0"/>
                        </a:rPr>
                        <m:t>=</m:t>
                      </m:r>
                      <m:r>
                        <a:rPr lang="zh-TW" altLang="zh-TW" sz="2000">
                          <a:latin typeface="Cambria Math" panose="02040503050406030204" pitchFamily="18" charset="0"/>
                        </a:rPr>
                        <m:t>教練車使用時數</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小時</m:t>
                              </m:r>
                            </m:num>
                            <m:den>
                              <m:r>
                                <a:rPr lang="zh-TW" altLang="zh-TW" sz="2000">
                                  <a:latin typeface="Cambria Math" panose="02040503050406030204" pitchFamily="18" charset="0"/>
                                </a:rPr>
                                <m:t>學員</m:t>
                              </m:r>
                            </m:den>
                          </m:f>
                        </m:e>
                      </m:d>
                      <m:r>
                        <a:rPr lang="en-US" altLang="zh-TW" sz="2000">
                          <a:latin typeface="Cambria Math" panose="02040503050406030204" pitchFamily="18" charset="0"/>
                        </a:rPr>
                        <m:t>×</m:t>
                      </m:r>
                      <m:f>
                        <m:fPr>
                          <m:ctrlPr>
                            <a:rPr lang="zh-TW" altLang="zh-TW" sz="2000" i="1">
                              <a:latin typeface="Cambria Math" panose="02040503050406030204" pitchFamily="18" charset="0"/>
                            </a:rPr>
                          </m:ctrlPr>
                        </m:fPr>
                        <m:num>
                          <m:r>
                            <a:rPr lang="zh-TW" altLang="zh-TW" sz="2000">
                              <a:latin typeface="Cambria Math" panose="02040503050406030204" pitchFamily="18" charset="0"/>
                            </a:rPr>
                            <m:t>折舊費</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元</m:t>
                                  </m:r>
                                </m:num>
                                <m:den>
                                  <m:r>
                                    <a:rPr lang="zh-TW" altLang="zh-TW" sz="2000">
                                      <a:latin typeface="Cambria Math" panose="02040503050406030204" pitchFamily="18" charset="0"/>
                                    </a:rPr>
                                    <m:t>年</m:t>
                                  </m:r>
                                </m:den>
                              </m:f>
                            </m:e>
                          </m:d>
                          <m:r>
                            <a:rPr lang="en-US" altLang="zh-TW" sz="2000">
                              <a:latin typeface="Cambria Math" panose="02040503050406030204" pitchFamily="18" charset="0"/>
                            </a:rPr>
                            <m:t>+</m:t>
                          </m:r>
                          <m:r>
                            <a:rPr lang="zh-TW" altLang="zh-TW" sz="2000">
                              <a:latin typeface="Cambria Math" panose="02040503050406030204" pitchFamily="18" charset="0"/>
                            </a:rPr>
                            <m:t>保養維護費</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元</m:t>
                                  </m:r>
                                </m:num>
                                <m:den>
                                  <m:r>
                                    <a:rPr lang="zh-TW" altLang="zh-TW" sz="2000">
                                      <a:latin typeface="Cambria Math" panose="02040503050406030204" pitchFamily="18" charset="0"/>
                                    </a:rPr>
                                    <m:t>年</m:t>
                                  </m:r>
                                </m:den>
                              </m:f>
                            </m:e>
                          </m:d>
                          <m:r>
                            <a:rPr lang="en-US" altLang="zh-TW" sz="2000">
                              <a:latin typeface="Cambria Math" panose="02040503050406030204" pitchFamily="18" charset="0"/>
                            </a:rPr>
                            <m:t>+</m:t>
                          </m:r>
                          <m:r>
                            <a:rPr lang="zh-TW" altLang="zh-TW" sz="2000">
                              <a:latin typeface="Cambria Math" panose="02040503050406030204" pitchFamily="18" charset="0"/>
                            </a:rPr>
                            <m:t>牌照燃料稅</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元</m:t>
                                  </m:r>
                                </m:num>
                                <m:den>
                                  <m:r>
                                    <a:rPr lang="zh-TW" altLang="zh-TW" sz="2000">
                                      <a:latin typeface="Cambria Math" panose="02040503050406030204" pitchFamily="18" charset="0"/>
                                    </a:rPr>
                                    <m:t>年</m:t>
                                  </m:r>
                                </m:den>
                              </m:f>
                            </m:e>
                          </m:d>
                          <m:r>
                            <a:rPr lang="en-US" altLang="zh-TW" sz="2000">
                              <a:latin typeface="Cambria Math" panose="02040503050406030204" pitchFamily="18" charset="0"/>
                            </a:rPr>
                            <m:t>+</m:t>
                          </m:r>
                          <m:r>
                            <a:rPr lang="zh-TW" altLang="zh-TW" sz="2000">
                              <a:latin typeface="Cambria Math" panose="02040503050406030204" pitchFamily="18" charset="0"/>
                            </a:rPr>
                            <m:t>保險費</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元</m:t>
                                  </m:r>
                                </m:num>
                                <m:den>
                                  <m:r>
                                    <a:rPr lang="zh-TW" altLang="zh-TW" sz="2000">
                                      <a:latin typeface="Cambria Math" panose="02040503050406030204" pitchFamily="18" charset="0"/>
                                    </a:rPr>
                                    <m:t>年</m:t>
                                  </m:r>
                                </m:den>
                              </m:f>
                            </m:e>
                          </m:d>
                        </m:num>
                        <m:den>
                          <m:r>
                            <a:rPr lang="en-US" altLang="zh-TW" sz="2000">
                              <a:latin typeface="Cambria Math" panose="02040503050406030204" pitchFamily="18" charset="0"/>
                            </a:rPr>
                            <m:t>250</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上班日</m:t>
                                  </m:r>
                                </m:num>
                                <m:den>
                                  <m:r>
                                    <a:rPr lang="zh-TW" altLang="zh-TW" sz="2000">
                                      <a:latin typeface="Cambria Math" panose="02040503050406030204" pitchFamily="18" charset="0"/>
                                    </a:rPr>
                                    <m:t>年</m:t>
                                  </m:r>
                                </m:den>
                              </m:f>
                            </m:e>
                          </m:d>
                          <m:r>
                            <a:rPr lang="en-US" altLang="zh-TW" sz="2000">
                              <a:latin typeface="Cambria Math" panose="02040503050406030204" pitchFamily="18" charset="0"/>
                            </a:rPr>
                            <m:t>×12</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小時</m:t>
                                  </m:r>
                                </m:num>
                                <m:den>
                                  <m:r>
                                    <a:rPr lang="zh-TW" altLang="zh-TW" sz="2000">
                                      <a:latin typeface="Cambria Math" panose="02040503050406030204" pitchFamily="18" charset="0"/>
                                    </a:rPr>
                                    <m:t>上班日</m:t>
                                  </m:r>
                                </m:den>
                              </m:f>
                            </m:e>
                          </m:d>
                        </m:den>
                      </m:f>
                    </m:oMath>
                    <m:oMath xmlns:m="http://schemas.openxmlformats.org/officeDocument/2006/math">
                      <m:r>
                        <a:rPr lang="en-US" altLang="zh-TW" sz="2000" smtClean="0">
                          <a:latin typeface="Cambria Math" panose="02040503050406030204" pitchFamily="18" charset="0"/>
                        </a:rPr>
                        <m:t>+</m:t>
                      </m:r>
                      <m:r>
                        <a:rPr lang="zh-TW" altLang="zh-TW" sz="2000">
                          <a:latin typeface="Cambria Math" panose="02040503050406030204" pitchFamily="18" charset="0"/>
                        </a:rPr>
                        <m:t>術科訓練時數</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小時</m:t>
                              </m:r>
                            </m:num>
                            <m:den>
                              <m:r>
                                <a:rPr lang="zh-TW" altLang="zh-TW" sz="2000">
                                  <a:latin typeface="Cambria Math" panose="02040503050406030204" pitchFamily="18" charset="0"/>
                                </a:rPr>
                                <m:t>學員</m:t>
                              </m:r>
                            </m:den>
                          </m:f>
                        </m:e>
                      </m:d>
                      <m:r>
                        <a:rPr lang="en-US" altLang="zh-TW" sz="2000">
                          <a:latin typeface="Cambria Math" panose="02040503050406030204" pitchFamily="18" charset="0"/>
                        </a:rPr>
                        <m:t>×</m:t>
                      </m:r>
                      <m:f>
                        <m:fPr>
                          <m:ctrlPr>
                            <a:rPr lang="zh-TW" altLang="zh-TW" sz="2000" i="1">
                              <a:latin typeface="Cambria Math" panose="02040503050406030204" pitchFamily="18" charset="0"/>
                            </a:rPr>
                          </m:ctrlPr>
                        </m:fPr>
                        <m:num>
                          <m:r>
                            <a:rPr lang="zh-TW" altLang="zh-TW" sz="2000">
                              <a:latin typeface="Cambria Math" panose="02040503050406030204" pitchFamily="18" charset="0"/>
                            </a:rPr>
                            <m:t>訓練駕駛平均時速</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公里</m:t>
                                  </m:r>
                                </m:num>
                                <m:den>
                                  <m:r>
                                    <a:rPr lang="zh-TW" altLang="zh-TW" sz="2000">
                                      <a:latin typeface="Cambria Math" panose="02040503050406030204" pitchFamily="18" charset="0"/>
                                    </a:rPr>
                                    <m:t>小時</m:t>
                                  </m:r>
                                </m:den>
                              </m:f>
                            </m:e>
                          </m:d>
                        </m:num>
                        <m:den>
                          <m:r>
                            <a:rPr lang="zh-TW" altLang="zh-TW" sz="2000">
                              <a:latin typeface="Cambria Math" panose="02040503050406030204" pitchFamily="18" charset="0"/>
                            </a:rPr>
                            <m:t>燃油效率</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公里</m:t>
                                  </m:r>
                                </m:num>
                                <m:den>
                                  <m:r>
                                    <a:rPr lang="zh-TW" altLang="zh-TW" sz="2000">
                                      <a:latin typeface="Cambria Math" panose="02040503050406030204" pitchFamily="18" charset="0"/>
                                    </a:rPr>
                                    <m:t>公升</m:t>
                                  </m:r>
                                </m:den>
                              </m:f>
                            </m:e>
                          </m:d>
                        </m:den>
                      </m:f>
                      <m:r>
                        <a:rPr lang="en-US" altLang="zh-TW" sz="2000">
                          <a:latin typeface="Cambria Math" panose="02040503050406030204" pitchFamily="18" charset="0"/>
                        </a:rPr>
                        <m:t>×</m:t>
                      </m:r>
                      <m:r>
                        <a:rPr lang="zh-TW" altLang="zh-TW" sz="2000">
                          <a:latin typeface="Cambria Math" panose="02040503050406030204" pitchFamily="18" charset="0"/>
                        </a:rPr>
                        <m:t>燃油零售價</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元</m:t>
                              </m:r>
                            </m:num>
                            <m:den>
                              <m:r>
                                <a:rPr lang="zh-TW" altLang="zh-TW" sz="2000">
                                  <a:latin typeface="Cambria Math" panose="02040503050406030204" pitchFamily="18" charset="0"/>
                                </a:rPr>
                                <m:t>公升</m:t>
                              </m:r>
                            </m:den>
                          </m:f>
                        </m:e>
                      </m:d>
                    </m:oMath>
                    <m:oMath xmlns:m="http://schemas.openxmlformats.org/officeDocument/2006/math">
                      <m:r>
                        <a:rPr lang="en-US" altLang="zh-TW" sz="2000" smtClean="0">
                          <a:latin typeface="Cambria Math" panose="02040503050406030204" pitchFamily="18" charset="0"/>
                        </a:rPr>
                        <m:t>+</m:t>
                      </m:r>
                      <m:r>
                        <a:rPr lang="zh-TW" altLang="zh-TW" sz="2000">
                          <a:latin typeface="Cambria Math" panose="02040503050406030204" pitchFamily="18" charset="0"/>
                        </a:rPr>
                        <m:t>教練時薪或鐘點費</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元</m:t>
                              </m:r>
                            </m:num>
                            <m:den>
                              <m:r>
                                <a:rPr lang="zh-TW" altLang="zh-TW" sz="2000">
                                  <a:latin typeface="Cambria Math" panose="02040503050406030204" pitchFamily="18" charset="0"/>
                                </a:rPr>
                                <m:t>小時</m:t>
                              </m:r>
                            </m:den>
                          </m:f>
                        </m:e>
                      </m:d>
                      <m:r>
                        <a:rPr lang="en-US" altLang="zh-TW" sz="2000">
                          <a:latin typeface="Cambria Math" panose="02040503050406030204" pitchFamily="18" charset="0"/>
                        </a:rPr>
                        <m:t>×</m:t>
                      </m:r>
                      <m:r>
                        <a:rPr lang="zh-TW" altLang="zh-TW" sz="2000">
                          <a:latin typeface="Cambria Math" panose="02040503050406030204" pitchFamily="18" charset="0"/>
                        </a:rPr>
                        <m:t>術科</m:t>
                      </m:r>
                      <m:r>
                        <a:rPr lang="zh-TW" altLang="en-US" sz="2000" i="1">
                          <a:latin typeface="Cambria Math" panose="02040503050406030204" pitchFamily="18" charset="0"/>
                        </a:rPr>
                        <m:t>訓練</m:t>
                      </m:r>
                      <m:r>
                        <a:rPr lang="zh-TW" altLang="zh-TW" sz="2000">
                          <a:latin typeface="Cambria Math" panose="02040503050406030204" pitchFamily="18" charset="0"/>
                        </a:rPr>
                        <m:t>教練</m:t>
                      </m:r>
                      <m:r>
                        <a:rPr lang="zh-TW" altLang="en-US" sz="2000" i="1">
                          <a:latin typeface="Cambria Math" panose="02040503050406030204" pitchFamily="18" charset="0"/>
                        </a:rPr>
                        <m:t>鐘點</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小時</m:t>
                              </m:r>
                            </m:num>
                            <m:den>
                              <m:r>
                                <a:rPr lang="zh-TW" altLang="zh-TW" sz="2000">
                                  <a:latin typeface="Cambria Math" panose="02040503050406030204" pitchFamily="18" charset="0"/>
                                </a:rPr>
                                <m:t>學員</m:t>
                              </m:r>
                            </m:den>
                          </m:f>
                        </m:e>
                      </m:d>
                    </m:oMath>
                    <m:oMath xmlns:m="http://schemas.openxmlformats.org/officeDocument/2006/math">
                      <m:r>
                        <a:rPr lang="en-US" altLang="zh-TW" sz="2000" smtClean="0">
                          <a:latin typeface="Cambria Math" panose="02040503050406030204" pitchFamily="18" charset="0"/>
                        </a:rPr>
                        <m:t>+</m:t>
                      </m:r>
                      <m:r>
                        <a:rPr lang="zh-TW" altLang="zh-TW" sz="2000">
                          <a:latin typeface="Cambria Math" panose="02040503050406030204" pitchFamily="18" charset="0"/>
                        </a:rPr>
                        <m:t>講師時薪或鐘點費</m:t>
                      </m:r>
                      <m:d>
                        <m:dPr>
                          <m:ctrlPr>
                            <a:rPr lang="zh-TW" altLang="zh-TW" sz="2000" i="1">
                              <a:latin typeface="Cambria Math" panose="02040503050406030204" pitchFamily="18" charset="0"/>
                            </a:rPr>
                          </m:ctrlPr>
                        </m:dPr>
                        <m:e>
                          <m:f>
                            <m:fPr>
                              <m:ctrlPr>
                                <a:rPr lang="zh-TW" altLang="zh-TW" sz="2000" i="1">
                                  <a:latin typeface="Cambria Math" panose="02040503050406030204" pitchFamily="18" charset="0"/>
                                </a:rPr>
                              </m:ctrlPr>
                            </m:fPr>
                            <m:num>
                              <m:r>
                                <a:rPr lang="zh-TW" altLang="zh-TW" sz="2000">
                                  <a:latin typeface="Cambria Math" panose="02040503050406030204" pitchFamily="18" charset="0"/>
                                </a:rPr>
                                <m:t>元</m:t>
                              </m:r>
                            </m:num>
                            <m:den>
                              <m:r>
                                <a:rPr lang="zh-TW" altLang="zh-TW" sz="2000">
                                  <a:latin typeface="Cambria Math" panose="02040503050406030204" pitchFamily="18" charset="0"/>
                                </a:rPr>
                                <m:t>小時</m:t>
                              </m:r>
                            </m:den>
                          </m:f>
                        </m:e>
                      </m:d>
                      <m:r>
                        <a:rPr lang="en-US" altLang="zh-TW" sz="2000">
                          <a:latin typeface="Cambria Math" panose="02040503050406030204" pitchFamily="18" charset="0"/>
                        </a:rPr>
                        <m:t>×</m:t>
                      </m:r>
                      <m:f>
                        <m:fPr>
                          <m:ctrlPr>
                            <a:rPr lang="zh-TW" altLang="zh-TW" sz="2000" i="1">
                              <a:latin typeface="Cambria Math" panose="02040503050406030204" pitchFamily="18" charset="0"/>
                            </a:rPr>
                          </m:ctrlPr>
                        </m:fPr>
                        <m:num>
                          <m:r>
                            <a:rPr lang="zh-TW" altLang="en-US" sz="2000" i="1">
                              <a:latin typeface="Cambria Math" panose="02040503050406030204" pitchFamily="18" charset="0"/>
                            </a:rPr>
                            <m:t>學</m:t>
                          </m:r>
                          <m:r>
                            <a:rPr lang="zh-TW" altLang="zh-TW" sz="2000">
                              <a:latin typeface="Cambria Math" panose="02040503050406030204" pitchFamily="18" charset="0"/>
                            </a:rPr>
                            <m:t>科訓練時數</m:t>
                          </m:r>
                          <m:d>
                            <m:dPr>
                              <m:ctrlPr>
                                <a:rPr lang="zh-TW" altLang="zh-TW" sz="2000" i="1">
                                  <a:latin typeface="Cambria Math" panose="02040503050406030204" pitchFamily="18" charset="0"/>
                                </a:rPr>
                              </m:ctrlPr>
                            </m:dPr>
                            <m:e>
                              <m:r>
                                <a:rPr lang="zh-TW" altLang="zh-TW" sz="2000">
                                  <a:latin typeface="Cambria Math" panose="02040503050406030204" pitchFamily="18" charset="0"/>
                                </a:rPr>
                                <m:t>小時</m:t>
                              </m:r>
                            </m:e>
                          </m:d>
                        </m:num>
                        <m:den>
                          <m:r>
                            <a:rPr lang="zh-TW" altLang="zh-TW" sz="2000">
                              <a:latin typeface="Cambria Math" panose="02040503050406030204" pitchFamily="18" charset="0"/>
                            </a:rPr>
                            <m:t>教室容訓人數</m:t>
                          </m:r>
                          <m:d>
                            <m:dPr>
                              <m:ctrlPr>
                                <a:rPr lang="zh-TW" altLang="zh-TW" sz="2000" i="1">
                                  <a:latin typeface="Cambria Math" panose="02040503050406030204" pitchFamily="18" charset="0"/>
                                </a:rPr>
                              </m:ctrlPr>
                            </m:dPr>
                            <m:e>
                              <m:r>
                                <a:rPr lang="zh-TW" altLang="zh-TW" sz="2000">
                                  <a:latin typeface="Cambria Math" panose="02040503050406030204" pitchFamily="18" charset="0"/>
                                </a:rPr>
                                <m:t>學員</m:t>
                              </m:r>
                            </m:e>
                          </m:d>
                        </m:den>
                      </m:f>
                      <m:r>
                        <a:rPr lang="en-US" altLang="zh-TW" sz="2000" b="0" i="1" smtClean="0">
                          <a:latin typeface="Cambria Math" panose="02040503050406030204" pitchFamily="18" charset="0"/>
                        </a:rPr>
                        <m:t>+</m:t>
                      </m:r>
                      <m:r>
                        <a:rPr lang="zh-TW" altLang="en-US" sz="2000" i="1">
                          <a:latin typeface="Cambria Math" panose="02040503050406030204" pitchFamily="18" charset="0"/>
                        </a:rPr>
                        <m:t>訓</m:t>
                      </m:r>
                      <m:r>
                        <a:rPr lang="zh-TW" altLang="en-US" sz="2000" i="1" dirty="0">
                          <a:latin typeface="Cambria Math" panose="02040503050406030204" pitchFamily="18" charset="0"/>
                        </a:rPr>
                        <m:t>練雜支費</m:t>
                      </m:r>
                      <m:d>
                        <m:dPr>
                          <m:ctrlPr>
                            <a:rPr lang="en-US" altLang="zh-TW" sz="2000" i="1" dirty="0" smtClean="0">
                              <a:latin typeface="Cambria Math" panose="02040503050406030204" pitchFamily="18" charset="0"/>
                            </a:rPr>
                          </m:ctrlPr>
                        </m:dPr>
                        <m:e>
                          <m:f>
                            <m:fPr>
                              <m:ctrlPr>
                                <a:rPr lang="en-US" altLang="zh-TW" sz="2000" i="1" dirty="0" smtClean="0">
                                  <a:latin typeface="Cambria Math" panose="02040503050406030204" pitchFamily="18" charset="0"/>
                                </a:rPr>
                              </m:ctrlPr>
                            </m:fPr>
                            <m:num>
                              <m:r>
                                <a:rPr lang="zh-TW" altLang="en-US" sz="2000" i="1" dirty="0">
                                  <a:latin typeface="Cambria Math" panose="02040503050406030204" pitchFamily="18" charset="0"/>
                                </a:rPr>
                                <m:t>元</m:t>
                              </m:r>
                            </m:num>
                            <m:den>
                              <m:r>
                                <a:rPr lang="zh-TW" altLang="en-US" sz="2000" i="1" dirty="0">
                                  <a:latin typeface="Cambria Math" panose="02040503050406030204" pitchFamily="18" charset="0"/>
                                </a:rPr>
                                <m:t>學員</m:t>
                              </m:r>
                            </m:den>
                          </m:f>
                        </m:e>
                      </m:d>
                    </m:oMath>
                  </m:oMathPara>
                </a14:m>
                <a:endParaRPr lang="zh-TW" altLang="en-US" sz="2000" dirty="0"/>
              </a:p>
            </p:txBody>
          </p:sp>
        </mc:Choice>
        <mc:Fallback xmlns="">
          <p:sp>
            <p:nvSpPr>
              <p:cNvPr id="8" name="內容版面配置區 2"/>
              <p:cNvSpPr>
                <a:spLocks noGrp="1" noRot="1" noChangeAspect="1" noMove="1" noResize="1" noEditPoints="1" noAdjustHandles="1" noChangeArrowheads="1" noChangeShapeType="1" noTextEdit="1"/>
              </p:cNvSpPr>
              <p:nvPr>
                <p:ph idx="1"/>
              </p:nvPr>
            </p:nvSpPr>
            <p:spPr>
              <a:xfrm>
                <a:off x="-12526" y="1138519"/>
                <a:ext cx="9156526" cy="5363382"/>
              </a:xfrm>
              <a:blipFill>
                <a:blip r:embed="rId2"/>
                <a:stretch>
                  <a:fillRect/>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74535154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Autofit/>
          </a:bodyPr>
          <a:lstStyle/>
          <a:p>
            <a:r>
              <a:rPr lang="zh-TW" altLang="en-US" sz="4700" spc="-300" dirty="0"/>
              <a:t>個別分攤變動</a:t>
            </a:r>
            <a:r>
              <a:rPr lang="zh-TW" altLang="en-US" sz="4700" spc="-300" dirty="0" smtClean="0"/>
              <a:t>成本－教練</a:t>
            </a:r>
            <a:r>
              <a:rPr lang="zh-TW" altLang="en-US" sz="4700" spc="-300" dirty="0"/>
              <a:t>車輛使用費</a:t>
            </a:r>
          </a:p>
        </p:txBody>
      </p:sp>
      <p:sp>
        <p:nvSpPr>
          <p:cNvPr id="8" name="內容版面配置區 7"/>
          <p:cNvSpPr>
            <a:spLocks noGrp="1"/>
          </p:cNvSpPr>
          <p:nvPr>
            <p:ph idx="1"/>
          </p:nvPr>
        </p:nvSpPr>
        <p:spPr>
          <a:xfrm>
            <a:off x="406400" y="1381809"/>
            <a:ext cx="8737600" cy="5120091"/>
          </a:xfrm>
        </p:spPr>
        <p:txBody>
          <a:bodyPr>
            <a:noAutofit/>
          </a:bodyPr>
          <a:lstStyle/>
          <a:p>
            <a:pPr algn="l"/>
            <a:r>
              <a:rPr lang="zh-TW" altLang="en-US" sz="3800" dirty="0" smtClean="0"/>
              <a:t>教練車折舊、維護、稅金、保險</a:t>
            </a:r>
            <a:endParaRPr lang="en-US" altLang="zh-TW" sz="3800" dirty="0" smtClean="0"/>
          </a:p>
          <a:p>
            <a:pPr algn="l"/>
            <a:r>
              <a:rPr lang="zh-TW" altLang="en-US" sz="3800" dirty="0" smtClean="0"/>
              <a:t>車輛購置成本及耐用汰換年限</a:t>
            </a:r>
            <a:r>
              <a:rPr lang="en-US" altLang="zh-TW" sz="3800" dirty="0" smtClean="0"/>
              <a:t>(</a:t>
            </a:r>
            <a:r>
              <a:rPr lang="zh-TW" altLang="en-US" sz="3800" dirty="0" smtClean="0"/>
              <a:t>主計處</a:t>
            </a:r>
            <a:r>
              <a:rPr lang="en-US" altLang="zh-TW" sz="3800" dirty="0" smtClean="0"/>
              <a:t>)</a:t>
            </a:r>
            <a:endParaRPr lang="en-US" altLang="zh-TW" sz="3800" dirty="0"/>
          </a:p>
          <a:p>
            <a:pPr algn="l"/>
            <a:r>
              <a:rPr lang="zh-TW" altLang="en-US" sz="3800" dirty="0" smtClean="0"/>
              <a:t>改裝費用車輛購置價格</a:t>
            </a:r>
            <a:r>
              <a:rPr lang="en-US" altLang="zh-TW" sz="3800" dirty="0" smtClean="0"/>
              <a:t>10%</a:t>
            </a:r>
          </a:p>
          <a:p>
            <a:pPr algn="l"/>
            <a:r>
              <a:rPr lang="zh-TW" altLang="en-US" sz="3800" dirty="0" smtClean="0"/>
              <a:t>每年保養維護費車輛購置價格</a:t>
            </a:r>
            <a:r>
              <a:rPr lang="en-US" altLang="zh-TW" sz="3800" dirty="0" smtClean="0"/>
              <a:t>5%</a:t>
            </a:r>
          </a:p>
          <a:p>
            <a:pPr algn="l"/>
            <a:r>
              <a:rPr lang="zh-TW" altLang="en-US" sz="3800" spc="-300" dirty="0"/>
              <a:t>稅金、特種車強制責任險、第三人責任險</a:t>
            </a:r>
          </a:p>
          <a:p>
            <a:pPr algn="l"/>
            <a:r>
              <a:rPr lang="zh-TW" altLang="en-US" sz="3800" dirty="0" smtClean="0"/>
              <a:t>計算每小時使用成本</a:t>
            </a:r>
            <a:endParaRPr lang="en-US" altLang="zh-TW" sz="3800" dirty="0" smtClean="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61</a:t>
            </a:fld>
            <a:endParaRPr lang="zh-TW" altLang="en-US"/>
          </a:p>
        </p:txBody>
      </p:sp>
    </p:spTree>
    <p:extLst>
      <p:ext uri="{BB962C8B-B14F-4D97-AF65-F5344CB8AC3E}">
        <p14:creationId xmlns:p14="http://schemas.microsoft.com/office/powerpoint/2010/main" val="345344924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lstStyle/>
          <a:p>
            <a:r>
              <a:rPr lang="zh-TW" altLang="en-US" sz="4700" spc="-300" dirty="0">
                <a:solidFill>
                  <a:prstClr val="black"/>
                </a:solidFill>
              </a:rPr>
              <a:t>個別分攤變動成本－教練車輛使用費</a:t>
            </a:r>
            <a:endParaRPr lang="zh-TW" altLang="en-US" dirty="0"/>
          </a:p>
        </p:txBody>
      </p:sp>
      <p:sp>
        <p:nvSpPr>
          <p:cNvPr id="3" name="內容版面配置區 2"/>
          <p:cNvSpPr>
            <a:spLocks noGrp="1"/>
          </p:cNvSpPr>
          <p:nvPr>
            <p:ph idx="1"/>
          </p:nvPr>
        </p:nvSpPr>
        <p:spPr>
          <a:xfrm>
            <a:off x="628650" y="1138519"/>
            <a:ext cx="8515350" cy="863599"/>
          </a:xfrm>
        </p:spPr>
        <p:txBody>
          <a:bodyPr/>
          <a:lstStyle/>
          <a:p>
            <a:r>
              <a:rPr lang="zh-TW" altLang="en-US" dirty="0" smtClean="0"/>
              <a:t>教練車折舊及保養維護分攤成本</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62</a:t>
            </a:fld>
            <a:endParaRPr lang="zh-TW" altLang="en-US"/>
          </a:p>
        </p:txBody>
      </p:sp>
      <p:graphicFrame>
        <p:nvGraphicFramePr>
          <p:cNvPr id="7" name="內容版面配置區 6"/>
          <p:cNvGraphicFramePr>
            <a:graphicFrameLocks/>
          </p:cNvGraphicFramePr>
          <p:nvPr>
            <p:extLst>
              <p:ext uri="{D42A27DB-BD31-4B8C-83A1-F6EECF244321}">
                <p14:modId xmlns:p14="http://schemas.microsoft.com/office/powerpoint/2010/main" val="2577433614"/>
              </p:ext>
            </p:extLst>
          </p:nvPr>
        </p:nvGraphicFramePr>
        <p:xfrm>
          <a:off x="0" y="2002118"/>
          <a:ext cx="9144000" cy="4389120"/>
        </p:xfrm>
        <a:graphic>
          <a:graphicData uri="http://schemas.openxmlformats.org/drawingml/2006/table">
            <a:tbl>
              <a:tblPr firstRow="1" firstCol="1">
                <a:tableStyleId>{9D7B26C5-4107-4FEC-AEDC-1716B250A1EF}</a:tableStyleId>
              </a:tblPr>
              <a:tblGrid>
                <a:gridCol w="2503953">
                  <a:extLst>
                    <a:ext uri="{9D8B030D-6E8A-4147-A177-3AD203B41FA5}">
                      <a16:colId xmlns:a16="http://schemas.microsoft.com/office/drawing/2014/main" val="4206188134"/>
                    </a:ext>
                  </a:extLst>
                </a:gridCol>
                <a:gridCol w="1660012">
                  <a:extLst>
                    <a:ext uri="{9D8B030D-6E8A-4147-A177-3AD203B41FA5}">
                      <a16:colId xmlns:a16="http://schemas.microsoft.com/office/drawing/2014/main" val="4129753815"/>
                    </a:ext>
                  </a:extLst>
                </a:gridCol>
                <a:gridCol w="1839760">
                  <a:extLst>
                    <a:ext uri="{9D8B030D-6E8A-4147-A177-3AD203B41FA5}">
                      <a16:colId xmlns:a16="http://schemas.microsoft.com/office/drawing/2014/main" val="3895692745"/>
                    </a:ext>
                  </a:extLst>
                </a:gridCol>
                <a:gridCol w="1630575">
                  <a:extLst>
                    <a:ext uri="{9D8B030D-6E8A-4147-A177-3AD203B41FA5}">
                      <a16:colId xmlns:a16="http://schemas.microsoft.com/office/drawing/2014/main" val="1800961061"/>
                    </a:ext>
                  </a:extLst>
                </a:gridCol>
                <a:gridCol w="1509700">
                  <a:extLst>
                    <a:ext uri="{9D8B030D-6E8A-4147-A177-3AD203B41FA5}">
                      <a16:colId xmlns:a16="http://schemas.microsoft.com/office/drawing/2014/main" val="1535100149"/>
                    </a:ext>
                  </a:extLst>
                </a:gridCol>
              </a:tblGrid>
              <a:tr h="664616">
                <a:tc>
                  <a:txBody>
                    <a:bodyPr/>
                    <a:lstStyle/>
                    <a:p>
                      <a:pPr marL="0" marR="0" algn="ctr" eaLnBrk="0" hangingPunct="0">
                        <a:lnSpc>
                          <a:spcPct val="100000"/>
                        </a:lnSpc>
                        <a:spcBef>
                          <a:spcPts val="0"/>
                        </a:spcBef>
                        <a:spcAft>
                          <a:spcPts val="0"/>
                        </a:spcAft>
                      </a:pPr>
                      <a:r>
                        <a:rPr lang="zh-TW" sz="2400" b="1" kern="100" spc="-300" dirty="0">
                          <a:effectLst/>
                        </a:rPr>
                        <a:t>訓練車種</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300" dirty="0">
                          <a:effectLst/>
                        </a:rPr>
                        <a:t>購置改裝費</a:t>
                      </a:r>
                    </a:p>
                    <a:p>
                      <a:pPr marL="0" marR="0" algn="ctr" eaLnBrk="0" hangingPunct="0">
                        <a:lnSpc>
                          <a:spcPct val="100000"/>
                        </a:lnSpc>
                        <a:spcBef>
                          <a:spcPts val="0"/>
                        </a:spcBef>
                        <a:spcAft>
                          <a:spcPts val="0"/>
                        </a:spcAft>
                      </a:pPr>
                      <a:r>
                        <a:rPr lang="en-US" sz="2400" b="1" kern="100" spc="-300" dirty="0">
                          <a:effectLst/>
                        </a:rPr>
                        <a:t>(</a:t>
                      </a:r>
                      <a:r>
                        <a:rPr lang="zh-TW" sz="2400" b="1" kern="100" spc="-300" dirty="0">
                          <a:effectLst/>
                        </a:rPr>
                        <a:t>萬元</a:t>
                      </a:r>
                      <a:r>
                        <a:rPr lang="en-US" sz="2400" b="1" kern="100" spc="-300" dirty="0">
                          <a:effectLst/>
                        </a:rPr>
                        <a:t>)</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300" dirty="0">
                          <a:effectLst/>
                        </a:rPr>
                        <a:t>耐用汰</a:t>
                      </a:r>
                      <a:r>
                        <a:rPr lang="zh-TW" sz="2400" b="1" kern="100" spc="-300" dirty="0" smtClean="0">
                          <a:effectLst/>
                        </a:rPr>
                        <a:t>換年限</a:t>
                      </a:r>
                      <a:endParaRPr lang="en-US" altLang="zh-TW" sz="2400" b="1" kern="100" spc="-300" dirty="0" smtClean="0">
                        <a:effectLst/>
                      </a:endParaRPr>
                    </a:p>
                    <a:p>
                      <a:pPr marL="0" marR="0" algn="ctr" eaLnBrk="0" hangingPunct="0">
                        <a:lnSpc>
                          <a:spcPct val="100000"/>
                        </a:lnSpc>
                        <a:spcBef>
                          <a:spcPts val="0"/>
                        </a:spcBef>
                        <a:spcAft>
                          <a:spcPts val="0"/>
                        </a:spcAft>
                      </a:pPr>
                      <a:r>
                        <a:rPr lang="en-US" sz="2400" b="1" kern="100" spc="-300" dirty="0" smtClean="0">
                          <a:effectLst/>
                        </a:rPr>
                        <a:t>(</a:t>
                      </a:r>
                      <a:r>
                        <a:rPr lang="zh-TW" sz="2400" b="1" kern="100" spc="-300" dirty="0">
                          <a:effectLst/>
                        </a:rPr>
                        <a:t>年</a:t>
                      </a:r>
                      <a:r>
                        <a:rPr lang="en-US" sz="2400" b="1" kern="100" spc="-300" dirty="0" smtClean="0">
                          <a:effectLst/>
                        </a:rPr>
                        <a:t>)</a:t>
                      </a:r>
                      <a:r>
                        <a:rPr lang="en-US" altLang="zh-TW" sz="2400" b="1" kern="100" spc="-300" baseline="30000" dirty="0" smtClean="0">
                          <a:effectLst/>
                        </a:rPr>
                        <a:t> 1</a:t>
                      </a:r>
                      <a:endParaRPr lang="zh-TW" altLang="zh-TW" sz="2400" b="1" kern="100" spc="-300" baseline="300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fontAlgn="auto" latinLnBrk="0" hangingPunct="0">
                        <a:lnSpc>
                          <a:spcPct val="100000"/>
                        </a:lnSpc>
                        <a:spcBef>
                          <a:spcPts val="0"/>
                        </a:spcBef>
                        <a:spcAft>
                          <a:spcPts val="0"/>
                        </a:spcAft>
                        <a:buClrTx/>
                        <a:buSzTx/>
                        <a:buFontTx/>
                        <a:buNone/>
                        <a:tabLst/>
                        <a:defRPr/>
                      </a:pPr>
                      <a:r>
                        <a:rPr lang="zh-TW" sz="2400" b="1" kern="100" spc="-300" dirty="0" smtClean="0">
                          <a:effectLst/>
                        </a:rPr>
                        <a:t>保養維護費</a:t>
                      </a:r>
                      <a:endParaRPr lang="en-US" altLang="zh-TW" sz="2400" b="1" kern="100" spc="-300" dirty="0" smtClean="0">
                        <a:effectLst/>
                      </a:endParaRPr>
                    </a:p>
                    <a:p>
                      <a:pPr marL="0" marR="0" indent="0" algn="ctr" defTabSz="914400" rtl="0" eaLnBrk="0" fontAlgn="auto" latinLnBrk="0" hangingPunct="0">
                        <a:lnSpc>
                          <a:spcPct val="100000"/>
                        </a:lnSpc>
                        <a:spcBef>
                          <a:spcPts val="0"/>
                        </a:spcBef>
                        <a:spcAft>
                          <a:spcPts val="0"/>
                        </a:spcAft>
                        <a:buClrTx/>
                        <a:buSzTx/>
                        <a:buFontTx/>
                        <a:buNone/>
                        <a:tabLst/>
                        <a:defRPr/>
                      </a:pPr>
                      <a:r>
                        <a:rPr lang="en-US" sz="2400" b="1" kern="100" spc="-300" dirty="0" smtClean="0">
                          <a:effectLst/>
                        </a:rPr>
                        <a:t>(</a:t>
                      </a:r>
                      <a:r>
                        <a:rPr lang="zh-TW" sz="2400" b="1" kern="100" spc="-300" dirty="0">
                          <a:effectLst/>
                        </a:rPr>
                        <a:t>萬元</a:t>
                      </a:r>
                      <a:r>
                        <a:rPr lang="en-US" sz="2400" b="1" kern="100" spc="-300" dirty="0">
                          <a:effectLst/>
                        </a:rPr>
                        <a:t>/</a:t>
                      </a:r>
                      <a:r>
                        <a:rPr lang="zh-TW" sz="2400" b="1" kern="100" spc="-300" dirty="0">
                          <a:effectLst/>
                        </a:rPr>
                        <a:t>年</a:t>
                      </a:r>
                      <a:r>
                        <a:rPr lang="en-US" sz="2400" b="1" kern="100" spc="-300" dirty="0" smtClean="0">
                          <a:effectLst/>
                        </a:rPr>
                        <a:t>)</a:t>
                      </a:r>
                      <a:r>
                        <a:rPr lang="en-US" altLang="zh-TW" sz="2400" b="1" kern="100" spc="-300" baseline="30000" dirty="0" smtClean="0">
                          <a:effectLst/>
                        </a:rPr>
                        <a:t> </a:t>
                      </a:r>
                      <a:endParaRPr lang="zh-TW" altLang="zh-TW" sz="2400" b="1" kern="100" spc="-300" baseline="300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300" dirty="0">
                          <a:effectLst/>
                        </a:rPr>
                        <a:t>分攤成本</a:t>
                      </a:r>
                    </a:p>
                    <a:p>
                      <a:pPr marL="0" marR="0" indent="0" algn="ctr" defTabSz="914400" rtl="0" eaLnBrk="0" fontAlgn="auto" latinLnBrk="0" hangingPunct="0">
                        <a:lnSpc>
                          <a:spcPct val="100000"/>
                        </a:lnSpc>
                        <a:spcBef>
                          <a:spcPts val="0"/>
                        </a:spcBef>
                        <a:spcAft>
                          <a:spcPts val="0"/>
                        </a:spcAft>
                        <a:buClrTx/>
                        <a:buSzTx/>
                        <a:buFontTx/>
                        <a:buNone/>
                        <a:tabLst/>
                        <a:defRPr/>
                      </a:pPr>
                      <a:r>
                        <a:rPr lang="en-US" sz="2400" b="1" kern="100" spc="-300" dirty="0">
                          <a:effectLst/>
                        </a:rPr>
                        <a:t>(</a:t>
                      </a:r>
                      <a:r>
                        <a:rPr lang="zh-TW" sz="2400" b="1" kern="100" spc="-300" dirty="0">
                          <a:effectLst/>
                        </a:rPr>
                        <a:t>元</a:t>
                      </a:r>
                      <a:r>
                        <a:rPr lang="en-US" sz="2400" b="1" kern="100" spc="-300" dirty="0">
                          <a:effectLst/>
                        </a:rPr>
                        <a:t>/</a:t>
                      </a:r>
                      <a:r>
                        <a:rPr lang="zh-TW" sz="2400" b="1" kern="100" spc="-300" dirty="0">
                          <a:effectLst/>
                        </a:rPr>
                        <a:t>小時</a:t>
                      </a:r>
                      <a:r>
                        <a:rPr lang="en-US" sz="2400" b="1" kern="100" spc="-300" dirty="0" smtClean="0">
                          <a:effectLst/>
                        </a:rPr>
                        <a:t>)</a:t>
                      </a:r>
                      <a:r>
                        <a:rPr lang="en-US" altLang="zh-TW" sz="2400" b="1" kern="100" spc="-300" baseline="30000" dirty="0" smtClean="0">
                          <a:effectLst/>
                        </a:rPr>
                        <a:t> </a:t>
                      </a:r>
                      <a:endParaRPr lang="zh-TW" altLang="zh-TW" sz="2400" b="1" kern="100" spc="-300" baseline="300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429073357"/>
                  </a:ext>
                </a:extLst>
              </a:tr>
              <a:tr h="332308">
                <a:tc>
                  <a:txBody>
                    <a:bodyPr/>
                    <a:lstStyle/>
                    <a:p>
                      <a:pPr marL="0" marR="0" algn="ctr" eaLnBrk="0" hangingPunct="0">
                        <a:lnSpc>
                          <a:spcPct val="100000"/>
                        </a:lnSpc>
                        <a:spcBef>
                          <a:spcPts val="0"/>
                        </a:spcBef>
                        <a:spcAft>
                          <a:spcPts val="0"/>
                        </a:spcAft>
                      </a:pPr>
                      <a:r>
                        <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小型車普通駕駛</a:t>
                      </a:r>
                    </a:p>
                  </a:txBody>
                  <a:tcPr marL="68580" marR="68580" marT="0" marB="0" anchor="ctr"/>
                </a:tc>
                <a:tc>
                  <a:txBody>
                    <a:bodyPr/>
                    <a:lstStyle/>
                    <a:p>
                      <a:pPr marL="0" marR="0" indent="0" algn="ctr" eaLnBrk="0" hangingPunct="0">
                        <a:lnSpc>
                          <a:spcPct val="100000"/>
                        </a:lnSpc>
                        <a:spcBef>
                          <a:spcPts val="0"/>
                        </a:spcBef>
                        <a:spcAft>
                          <a:spcPts val="0"/>
                        </a:spcAft>
                      </a:pPr>
                      <a:r>
                        <a:rPr lang="en-US" sz="2400" b="1" kern="100" dirty="0" smtClean="0">
                          <a:effectLst/>
                        </a:rPr>
                        <a:t>  66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ctr" eaLnBrk="0" hangingPunct="0">
                        <a:lnSpc>
                          <a:spcPct val="100000"/>
                        </a:lnSpc>
                        <a:spcBef>
                          <a:spcPts val="0"/>
                        </a:spcBef>
                        <a:spcAft>
                          <a:spcPts val="0"/>
                        </a:spcAft>
                      </a:pPr>
                      <a:r>
                        <a:rPr lang="en-US" sz="2400" b="1" kern="100" dirty="0">
                          <a:effectLst/>
                        </a:rPr>
                        <a:t>10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ctr" defTabSz="901700" eaLnBrk="0" hangingPunct="0">
                        <a:lnSpc>
                          <a:spcPct val="100000"/>
                        </a:lnSpc>
                        <a:spcBef>
                          <a:spcPts val="0"/>
                        </a:spcBef>
                        <a:spcAft>
                          <a:spcPts val="0"/>
                        </a:spcAft>
                      </a:pPr>
                      <a:r>
                        <a:rPr lang="en-US" sz="2400" b="1" kern="100" dirty="0" smtClean="0">
                          <a:effectLst/>
                        </a:rPr>
                        <a:t>  3.00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r" eaLnBrk="0" hangingPunct="0">
                        <a:lnSpc>
                          <a:spcPct val="100000"/>
                        </a:lnSpc>
                        <a:spcBef>
                          <a:spcPts val="0"/>
                        </a:spcBef>
                        <a:spcAft>
                          <a:spcPts val="0"/>
                        </a:spcAft>
                      </a:pPr>
                      <a:r>
                        <a:rPr lang="en-US" sz="2400" b="1" kern="100" dirty="0">
                          <a:effectLst/>
                        </a:rPr>
                        <a:t>32.00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4103881728"/>
                  </a:ext>
                </a:extLst>
              </a:tr>
              <a:tr h="332308">
                <a:tc>
                  <a:txBody>
                    <a:bodyPr/>
                    <a:lstStyle/>
                    <a:p>
                      <a:pPr marL="0" marR="0" algn="ctr" eaLnBrk="0" hangingPunct="0">
                        <a:lnSpc>
                          <a:spcPct val="100000"/>
                        </a:lnSpc>
                        <a:spcBef>
                          <a:spcPts val="0"/>
                        </a:spcBef>
                        <a:spcAft>
                          <a:spcPts val="0"/>
                        </a:spcAft>
                      </a:pPr>
                      <a:r>
                        <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小型車職業駕駛</a:t>
                      </a:r>
                    </a:p>
                  </a:txBody>
                  <a:tcPr marL="68580" marR="68580" marT="0" marB="0" anchor="ctr"/>
                </a:tc>
                <a:tc>
                  <a:txBody>
                    <a:bodyPr/>
                    <a:lstStyle/>
                    <a:p>
                      <a:pPr marL="0" marR="0" indent="0" algn="ctr" defTabSz="914400" rtl="0" eaLnBrk="0" latinLnBrk="0" hangingPunct="0">
                        <a:lnSpc>
                          <a:spcPct val="100000"/>
                        </a:lnSpc>
                        <a:spcBef>
                          <a:spcPts val="0"/>
                        </a:spcBef>
                        <a:spcAft>
                          <a:spcPts val="0"/>
                        </a:spcAft>
                      </a:pPr>
                      <a:r>
                        <a:rPr lang="en-US" sz="2400" b="1" kern="100" dirty="0" smtClean="0">
                          <a:solidFill>
                            <a:schemeClr val="tx1"/>
                          </a:solidFill>
                          <a:effectLst/>
                          <a:latin typeface="+mn-lt"/>
                          <a:ea typeface="+mn-ea"/>
                          <a:cs typeface="+mn-cs"/>
                        </a:rPr>
                        <a:t>    75.9</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ctr" eaLnBrk="0" hangingPunct="0">
                        <a:lnSpc>
                          <a:spcPct val="100000"/>
                        </a:lnSpc>
                        <a:spcBef>
                          <a:spcPts val="0"/>
                        </a:spcBef>
                        <a:spcAft>
                          <a:spcPts val="0"/>
                        </a:spcAft>
                      </a:pPr>
                      <a:r>
                        <a:rPr lang="en-US" sz="2400" b="1" kern="100" dirty="0">
                          <a:effectLst/>
                        </a:rPr>
                        <a:t>10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ctr" eaLnBrk="0" hangingPunct="0">
                        <a:lnSpc>
                          <a:spcPct val="100000"/>
                        </a:lnSpc>
                        <a:spcBef>
                          <a:spcPts val="0"/>
                        </a:spcBef>
                        <a:spcAft>
                          <a:spcPts val="0"/>
                        </a:spcAft>
                      </a:pPr>
                      <a:r>
                        <a:rPr lang="en-US" sz="2400" b="1" kern="100" dirty="0" smtClean="0">
                          <a:effectLst/>
                        </a:rPr>
                        <a:t>  3.45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r" eaLnBrk="0" hangingPunct="0">
                        <a:lnSpc>
                          <a:spcPct val="100000"/>
                        </a:lnSpc>
                        <a:spcBef>
                          <a:spcPts val="0"/>
                        </a:spcBef>
                        <a:spcAft>
                          <a:spcPts val="0"/>
                        </a:spcAft>
                      </a:pPr>
                      <a:r>
                        <a:rPr lang="en-US" sz="2400" b="1" kern="100" dirty="0">
                          <a:effectLst/>
                        </a:rPr>
                        <a:t>36.80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2505413605"/>
                  </a:ext>
                </a:extLst>
              </a:tr>
              <a:tr h="332308">
                <a:tc>
                  <a:txBody>
                    <a:bodyPr/>
                    <a:lstStyle/>
                    <a:p>
                      <a:pPr marL="0" marR="0" algn="ctr" eaLnBrk="0" hangingPunct="0">
                        <a:lnSpc>
                          <a:spcPct val="100000"/>
                        </a:lnSpc>
                        <a:spcBef>
                          <a:spcPts val="0"/>
                        </a:spcBef>
                        <a:spcAft>
                          <a:spcPts val="0"/>
                        </a:spcAft>
                      </a:pPr>
                      <a:r>
                        <a:rPr lang="zh-TW" sz="2400" b="1" kern="100" spc="-300" dirty="0">
                          <a:effectLst/>
                        </a:rPr>
                        <a:t>大客車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latinLnBrk="0" hangingPunct="0">
                        <a:lnSpc>
                          <a:spcPct val="100000"/>
                        </a:lnSpc>
                        <a:spcBef>
                          <a:spcPts val="0"/>
                        </a:spcBef>
                        <a:spcAft>
                          <a:spcPts val="0"/>
                        </a:spcAft>
                      </a:pPr>
                      <a:r>
                        <a:rPr lang="en-US" sz="2400" b="1" kern="100" dirty="0" smtClean="0">
                          <a:solidFill>
                            <a:schemeClr val="tx1"/>
                          </a:solidFill>
                          <a:effectLst/>
                          <a:latin typeface="+mn-lt"/>
                          <a:ea typeface="+mn-ea"/>
                          <a:cs typeface="+mn-cs"/>
                        </a:rPr>
                        <a:t>  303.6</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ctr" eaLnBrk="0" hangingPunct="0">
                        <a:lnSpc>
                          <a:spcPct val="100000"/>
                        </a:lnSpc>
                        <a:spcBef>
                          <a:spcPts val="0"/>
                        </a:spcBef>
                        <a:spcAft>
                          <a:spcPts val="0"/>
                        </a:spcAft>
                      </a:pPr>
                      <a:r>
                        <a:rPr lang="en-US" sz="2400" b="1" kern="100" dirty="0">
                          <a:effectLst/>
                        </a:rPr>
                        <a:t>12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indent="0" algn="ctr" eaLnBrk="0" hangingPunct="0">
                        <a:lnSpc>
                          <a:spcPct val="100000"/>
                        </a:lnSpc>
                        <a:spcBef>
                          <a:spcPts val="0"/>
                        </a:spcBef>
                        <a:spcAft>
                          <a:spcPts val="0"/>
                        </a:spcAft>
                        <a:tabLst/>
                      </a:pPr>
                      <a:r>
                        <a:rPr lang="en-US" sz="2400" b="1" kern="100" dirty="0">
                          <a:effectLst/>
                        </a:rPr>
                        <a:t>13.80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r" eaLnBrk="0" hangingPunct="0">
                        <a:lnSpc>
                          <a:spcPct val="100000"/>
                        </a:lnSpc>
                        <a:spcBef>
                          <a:spcPts val="0"/>
                        </a:spcBef>
                        <a:spcAft>
                          <a:spcPts val="0"/>
                        </a:spcAft>
                      </a:pPr>
                      <a:r>
                        <a:rPr lang="en-US" sz="2400" b="1" kern="100" dirty="0">
                          <a:effectLst/>
                        </a:rPr>
                        <a:t>130.33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049800618"/>
                  </a:ext>
                </a:extLst>
              </a:tr>
              <a:tr h="332308">
                <a:tc>
                  <a:txBody>
                    <a:bodyPr/>
                    <a:lstStyle/>
                    <a:p>
                      <a:pPr marL="0" marR="0" algn="ctr" eaLnBrk="0" hangingPunct="0">
                        <a:lnSpc>
                          <a:spcPct val="100000"/>
                        </a:lnSpc>
                        <a:spcBef>
                          <a:spcPts val="0"/>
                        </a:spcBef>
                        <a:spcAft>
                          <a:spcPts val="0"/>
                        </a:spcAft>
                      </a:pPr>
                      <a:r>
                        <a:rPr lang="zh-TW" sz="2400" b="1" kern="100" spc="-300" dirty="0">
                          <a:effectLst/>
                        </a:rPr>
                        <a:t>大貨車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latinLnBrk="0" hangingPunct="0">
                        <a:lnSpc>
                          <a:spcPct val="100000"/>
                        </a:lnSpc>
                        <a:spcBef>
                          <a:spcPts val="0"/>
                        </a:spcBef>
                        <a:spcAft>
                          <a:spcPts val="0"/>
                        </a:spcAft>
                      </a:pPr>
                      <a:r>
                        <a:rPr lang="en-US" sz="2400" b="1" kern="100" dirty="0" smtClean="0">
                          <a:solidFill>
                            <a:schemeClr val="tx1"/>
                          </a:solidFill>
                          <a:effectLst/>
                          <a:latin typeface="+mn-lt"/>
                          <a:ea typeface="+mn-ea"/>
                          <a:cs typeface="+mn-cs"/>
                        </a:rPr>
                        <a:t>  168.3</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ctr" eaLnBrk="0" hangingPunct="0">
                        <a:lnSpc>
                          <a:spcPct val="100000"/>
                        </a:lnSpc>
                        <a:spcBef>
                          <a:spcPts val="0"/>
                        </a:spcBef>
                        <a:spcAft>
                          <a:spcPts val="0"/>
                        </a:spcAft>
                      </a:pPr>
                      <a:r>
                        <a:rPr lang="en-US" sz="2400" b="1" kern="100" dirty="0">
                          <a:effectLst/>
                        </a:rPr>
                        <a:t>12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ctr" eaLnBrk="0" hangingPunct="0">
                        <a:lnSpc>
                          <a:spcPct val="100000"/>
                        </a:lnSpc>
                        <a:spcBef>
                          <a:spcPts val="0"/>
                        </a:spcBef>
                        <a:spcAft>
                          <a:spcPts val="0"/>
                        </a:spcAft>
                      </a:pPr>
                      <a:r>
                        <a:rPr lang="en-US" sz="2400" b="1" kern="100" dirty="0" smtClean="0">
                          <a:effectLst/>
                        </a:rPr>
                        <a:t>  7.65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r" eaLnBrk="0" hangingPunct="0">
                        <a:lnSpc>
                          <a:spcPct val="100000"/>
                        </a:lnSpc>
                        <a:spcBef>
                          <a:spcPts val="0"/>
                        </a:spcBef>
                        <a:spcAft>
                          <a:spcPts val="0"/>
                        </a:spcAft>
                      </a:pPr>
                      <a:r>
                        <a:rPr lang="en-US" sz="2400" b="1" kern="100" dirty="0">
                          <a:effectLst/>
                        </a:rPr>
                        <a:t>72.25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2922520343"/>
                  </a:ext>
                </a:extLst>
              </a:tr>
              <a:tr h="332308">
                <a:tc>
                  <a:txBody>
                    <a:bodyPr/>
                    <a:lstStyle/>
                    <a:p>
                      <a:pPr marL="0" marR="0" algn="ctr" eaLnBrk="0" hangingPunct="0">
                        <a:lnSpc>
                          <a:spcPct val="100000"/>
                        </a:lnSpc>
                        <a:spcBef>
                          <a:spcPts val="0"/>
                        </a:spcBef>
                        <a:spcAft>
                          <a:spcPts val="0"/>
                        </a:spcAft>
                      </a:pPr>
                      <a:r>
                        <a:rPr lang="zh-TW" sz="2400" b="1" kern="100" spc="-300" dirty="0">
                          <a:effectLst/>
                        </a:rPr>
                        <a:t>聯結車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latinLnBrk="0" hangingPunct="0">
                        <a:lnSpc>
                          <a:spcPct val="100000"/>
                        </a:lnSpc>
                        <a:spcBef>
                          <a:spcPts val="0"/>
                        </a:spcBef>
                        <a:spcAft>
                          <a:spcPts val="0"/>
                        </a:spcAft>
                      </a:pPr>
                      <a:r>
                        <a:rPr lang="en-US" sz="2400" b="1" kern="100" dirty="0" smtClean="0">
                          <a:solidFill>
                            <a:schemeClr val="tx1"/>
                          </a:solidFill>
                          <a:effectLst/>
                          <a:latin typeface="+mn-lt"/>
                          <a:ea typeface="+mn-ea"/>
                          <a:cs typeface="+mn-cs"/>
                        </a:rPr>
                        <a:t>550</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ctr" eaLnBrk="0" hangingPunct="0">
                        <a:lnSpc>
                          <a:spcPct val="100000"/>
                        </a:lnSpc>
                        <a:spcBef>
                          <a:spcPts val="0"/>
                        </a:spcBef>
                        <a:spcAft>
                          <a:spcPts val="0"/>
                        </a:spcAft>
                      </a:pPr>
                      <a:r>
                        <a:rPr lang="en-US" sz="2400" b="1" kern="100" dirty="0">
                          <a:effectLst/>
                        </a:rPr>
                        <a:t>12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ctr" eaLnBrk="0" hangingPunct="0">
                        <a:lnSpc>
                          <a:spcPct val="100000"/>
                        </a:lnSpc>
                        <a:spcBef>
                          <a:spcPts val="0"/>
                        </a:spcBef>
                        <a:spcAft>
                          <a:spcPts val="0"/>
                        </a:spcAft>
                      </a:pPr>
                      <a:r>
                        <a:rPr lang="en-US" sz="2400" b="1" kern="100" dirty="0" smtClean="0">
                          <a:effectLst/>
                        </a:rPr>
                        <a:t>  5.00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r" eaLnBrk="0" hangingPunct="0">
                        <a:lnSpc>
                          <a:spcPct val="100000"/>
                        </a:lnSpc>
                        <a:spcBef>
                          <a:spcPts val="0"/>
                        </a:spcBef>
                        <a:spcAft>
                          <a:spcPts val="0"/>
                        </a:spcAft>
                      </a:pPr>
                      <a:r>
                        <a:rPr lang="en-US" sz="2400" b="1" kern="100" dirty="0">
                          <a:effectLst/>
                        </a:rPr>
                        <a:t>236.11</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111788463"/>
                  </a:ext>
                </a:extLst>
              </a:tr>
              <a:tr h="332308">
                <a:tc>
                  <a:txBody>
                    <a:bodyPr/>
                    <a:lstStyle/>
                    <a:p>
                      <a:pPr marL="0" marR="0" algn="ctr" eaLnBrk="0" hangingPunct="0">
                        <a:lnSpc>
                          <a:spcPct val="100000"/>
                        </a:lnSpc>
                        <a:spcBef>
                          <a:spcPts val="0"/>
                        </a:spcBef>
                        <a:spcAft>
                          <a:spcPts val="0"/>
                        </a:spcAft>
                      </a:pPr>
                      <a:r>
                        <a:rPr lang="zh-TW" sz="2400" b="1" kern="100" spc="-300" dirty="0">
                          <a:effectLst/>
                        </a:rPr>
                        <a:t>小型車逕升大客車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latinLnBrk="0" hangingPunct="0">
                        <a:lnSpc>
                          <a:spcPct val="100000"/>
                        </a:lnSpc>
                        <a:spcBef>
                          <a:spcPts val="0"/>
                        </a:spcBef>
                        <a:spcAft>
                          <a:spcPts val="0"/>
                        </a:spcAft>
                      </a:pPr>
                      <a:r>
                        <a:rPr lang="en-US" sz="2400" b="1" kern="100" dirty="0" smtClean="0">
                          <a:solidFill>
                            <a:schemeClr val="tx1"/>
                          </a:solidFill>
                          <a:effectLst/>
                          <a:latin typeface="+mn-lt"/>
                          <a:ea typeface="+mn-ea"/>
                          <a:cs typeface="+mn-cs"/>
                        </a:rPr>
                        <a:t>  303.6</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ctr" eaLnBrk="0" hangingPunct="0">
                        <a:lnSpc>
                          <a:spcPct val="100000"/>
                        </a:lnSpc>
                        <a:spcBef>
                          <a:spcPts val="0"/>
                        </a:spcBef>
                        <a:spcAft>
                          <a:spcPts val="0"/>
                        </a:spcAft>
                      </a:pPr>
                      <a:r>
                        <a:rPr lang="en-US" sz="2400" b="1" kern="100" dirty="0">
                          <a:effectLst/>
                        </a:rPr>
                        <a:t>12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ctr" eaLnBrk="0" hangingPunct="0">
                        <a:lnSpc>
                          <a:spcPct val="100000"/>
                        </a:lnSpc>
                        <a:spcBef>
                          <a:spcPts val="0"/>
                        </a:spcBef>
                        <a:spcAft>
                          <a:spcPts val="0"/>
                        </a:spcAft>
                      </a:pPr>
                      <a:r>
                        <a:rPr lang="en-US" sz="2400" b="1" kern="100" dirty="0">
                          <a:effectLst/>
                        </a:rPr>
                        <a:t>13.80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r" eaLnBrk="0" hangingPunct="0">
                        <a:lnSpc>
                          <a:spcPct val="100000"/>
                        </a:lnSpc>
                        <a:spcBef>
                          <a:spcPts val="0"/>
                        </a:spcBef>
                        <a:spcAft>
                          <a:spcPts val="0"/>
                        </a:spcAft>
                      </a:pPr>
                      <a:r>
                        <a:rPr lang="en-US" sz="2400" b="1" kern="100" dirty="0">
                          <a:effectLst/>
                        </a:rPr>
                        <a:t>130.33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980074439"/>
                  </a:ext>
                </a:extLst>
              </a:tr>
              <a:tr h="332308">
                <a:tc>
                  <a:txBody>
                    <a:bodyPr/>
                    <a:lstStyle/>
                    <a:p>
                      <a:pPr marL="0" marR="0" algn="ctr" eaLnBrk="0" hangingPunct="0">
                        <a:lnSpc>
                          <a:spcPct val="100000"/>
                        </a:lnSpc>
                        <a:spcBef>
                          <a:spcPts val="0"/>
                        </a:spcBef>
                        <a:spcAft>
                          <a:spcPts val="0"/>
                        </a:spcAft>
                      </a:pPr>
                      <a:r>
                        <a:rPr lang="zh-TW" sz="2400" b="1" kern="100" spc="-300" dirty="0">
                          <a:effectLst/>
                        </a:rPr>
                        <a:t>輕型機車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latinLnBrk="0" hangingPunct="0">
                        <a:lnSpc>
                          <a:spcPct val="100000"/>
                        </a:lnSpc>
                        <a:spcBef>
                          <a:spcPts val="0"/>
                        </a:spcBef>
                        <a:spcAft>
                          <a:spcPts val="0"/>
                        </a:spcAft>
                      </a:pPr>
                      <a:r>
                        <a:rPr lang="en-US" sz="2400" b="1" kern="100" dirty="0" smtClean="0">
                          <a:solidFill>
                            <a:schemeClr val="tx1"/>
                          </a:solidFill>
                          <a:effectLst/>
                          <a:latin typeface="+mn-lt"/>
                          <a:ea typeface="+mn-ea"/>
                          <a:cs typeface="+mn-cs"/>
                        </a:rPr>
                        <a:t>       6.05</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ctr" eaLnBrk="0" hangingPunct="0">
                        <a:lnSpc>
                          <a:spcPct val="100000"/>
                        </a:lnSpc>
                        <a:spcBef>
                          <a:spcPts val="0"/>
                        </a:spcBef>
                        <a:spcAft>
                          <a:spcPts val="0"/>
                        </a:spcAft>
                      </a:pPr>
                      <a:r>
                        <a:rPr lang="en-US" sz="2400" b="1" kern="100" dirty="0">
                          <a:effectLst/>
                        </a:rPr>
                        <a:t>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ctr" eaLnBrk="0" hangingPunct="0">
                        <a:lnSpc>
                          <a:spcPct val="100000"/>
                        </a:lnSpc>
                        <a:spcBef>
                          <a:spcPts val="0"/>
                        </a:spcBef>
                        <a:spcAft>
                          <a:spcPts val="0"/>
                        </a:spcAft>
                      </a:pPr>
                      <a:r>
                        <a:rPr lang="en-US" sz="2400" b="1" kern="100" dirty="0" smtClean="0">
                          <a:effectLst/>
                        </a:rPr>
                        <a:t>  0.28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r" eaLnBrk="0" hangingPunct="0">
                        <a:lnSpc>
                          <a:spcPct val="100000"/>
                        </a:lnSpc>
                        <a:spcBef>
                          <a:spcPts val="0"/>
                        </a:spcBef>
                        <a:spcAft>
                          <a:spcPts val="0"/>
                        </a:spcAft>
                      </a:pPr>
                      <a:r>
                        <a:rPr lang="en-US" sz="2400" b="1" kern="100" dirty="0">
                          <a:effectLst/>
                        </a:rPr>
                        <a:t>4.28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3282827355"/>
                  </a:ext>
                </a:extLst>
              </a:tr>
              <a:tr h="332308">
                <a:tc>
                  <a:txBody>
                    <a:bodyPr/>
                    <a:lstStyle/>
                    <a:p>
                      <a:pPr marL="0" marR="0" algn="ctr" eaLnBrk="0" hangingPunct="0">
                        <a:lnSpc>
                          <a:spcPct val="100000"/>
                        </a:lnSpc>
                        <a:spcBef>
                          <a:spcPts val="0"/>
                        </a:spcBef>
                        <a:spcAft>
                          <a:spcPts val="0"/>
                        </a:spcAft>
                      </a:pPr>
                      <a:r>
                        <a:rPr lang="zh-TW" sz="2400" b="1" kern="100" spc="-300" dirty="0">
                          <a:effectLst/>
                        </a:rPr>
                        <a:t>重型機車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latinLnBrk="0" hangingPunct="0">
                        <a:lnSpc>
                          <a:spcPct val="100000"/>
                        </a:lnSpc>
                        <a:spcBef>
                          <a:spcPts val="0"/>
                        </a:spcBef>
                        <a:spcAft>
                          <a:spcPts val="0"/>
                        </a:spcAft>
                      </a:pPr>
                      <a:r>
                        <a:rPr lang="en-US" sz="2400" b="1" kern="100" dirty="0" smtClean="0">
                          <a:solidFill>
                            <a:schemeClr val="tx1"/>
                          </a:solidFill>
                          <a:effectLst/>
                          <a:latin typeface="+mn-lt"/>
                          <a:ea typeface="+mn-ea"/>
                          <a:cs typeface="+mn-cs"/>
                        </a:rPr>
                        <a:t>       6.93</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ctr" eaLnBrk="0" hangingPunct="0">
                        <a:lnSpc>
                          <a:spcPct val="100000"/>
                        </a:lnSpc>
                        <a:spcBef>
                          <a:spcPts val="0"/>
                        </a:spcBef>
                        <a:spcAft>
                          <a:spcPts val="0"/>
                        </a:spcAft>
                      </a:pPr>
                      <a:r>
                        <a:rPr lang="en-US" sz="2400" b="1" kern="100" dirty="0">
                          <a:effectLst/>
                        </a:rPr>
                        <a:t>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ctr" eaLnBrk="0" hangingPunct="0">
                        <a:lnSpc>
                          <a:spcPct val="100000"/>
                        </a:lnSpc>
                        <a:spcBef>
                          <a:spcPts val="0"/>
                        </a:spcBef>
                        <a:spcAft>
                          <a:spcPts val="0"/>
                        </a:spcAft>
                      </a:pPr>
                      <a:r>
                        <a:rPr lang="en-US" sz="2400" b="1" kern="100" dirty="0" smtClean="0">
                          <a:effectLst/>
                        </a:rPr>
                        <a:t>  0.32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r" eaLnBrk="0" hangingPunct="0">
                        <a:lnSpc>
                          <a:spcPct val="100000"/>
                        </a:lnSpc>
                        <a:spcBef>
                          <a:spcPts val="0"/>
                        </a:spcBef>
                        <a:spcAft>
                          <a:spcPts val="0"/>
                        </a:spcAft>
                      </a:pPr>
                      <a:r>
                        <a:rPr lang="en-US" sz="2400" b="1" kern="100" dirty="0">
                          <a:effectLst/>
                        </a:rPr>
                        <a:t>4.90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857625992"/>
                  </a:ext>
                </a:extLst>
              </a:tr>
              <a:tr h="332308">
                <a:tc>
                  <a:txBody>
                    <a:bodyPr/>
                    <a:lstStyle/>
                    <a:p>
                      <a:pPr marL="0" marR="0" algn="ctr" eaLnBrk="0" hangingPunct="0">
                        <a:lnSpc>
                          <a:spcPct val="100000"/>
                        </a:lnSpc>
                        <a:spcBef>
                          <a:spcPts val="0"/>
                        </a:spcBef>
                        <a:spcAft>
                          <a:spcPts val="0"/>
                        </a:spcAft>
                      </a:pPr>
                      <a:r>
                        <a:rPr lang="zh-TW" sz="2400" b="1" kern="100" spc="-300" dirty="0" smtClean="0">
                          <a:effectLst/>
                        </a:rPr>
                        <a:t>大型</a:t>
                      </a:r>
                      <a:r>
                        <a:rPr lang="zh-TW" sz="2400" b="1" kern="100" spc="-300" dirty="0">
                          <a:effectLst/>
                        </a:rPr>
                        <a:t>重型機車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latinLnBrk="0" hangingPunct="0">
                        <a:lnSpc>
                          <a:spcPct val="100000"/>
                        </a:lnSpc>
                        <a:spcBef>
                          <a:spcPts val="0"/>
                        </a:spcBef>
                        <a:spcAft>
                          <a:spcPts val="0"/>
                        </a:spcAft>
                      </a:pPr>
                      <a:r>
                        <a:rPr lang="en-US" sz="2400" b="1" kern="100" dirty="0" smtClean="0">
                          <a:solidFill>
                            <a:schemeClr val="tx1"/>
                          </a:solidFill>
                          <a:effectLst/>
                          <a:latin typeface="+mn-lt"/>
                          <a:ea typeface="+mn-ea"/>
                          <a:cs typeface="+mn-cs"/>
                        </a:rPr>
                        <a:t>     42.68</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ctr" eaLnBrk="0" hangingPunct="0">
                        <a:lnSpc>
                          <a:spcPct val="100000"/>
                        </a:lnSpc>
                        <a:spcBef>
                          <a:spcPts val="0"/>
                        </a:spcBef>
                        <a:spcAft>
                          <a:spcPts val="0"/>
                        </a:spcAft>
                      </a:pPr>
                      <a:r>
                        <a:rPr lang="en-US" sz="2400" b="1" kern="100" dirty="0">
                          <a:effectLst/>
                        </a:rPr>
                        <a:t>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ctr" eaLnBrk="0" hangingPunct="0">
                        <a:lnSpc>
                          <a:spcPct val="100000"/>
                        </a:lnSpc>
                        <a:spcBef>
                          <a:spcPts val="0"/>
                        </a:spcBef>
                        <a:spcAft>
                          <a:spcPts val="0"/>
                        </a:spcAft>
                      </a:pPr>
                      <a:r>
                        <a:rPr lang="en-US" sz="2400" b="1" kern="100" dirty="0" smtClean="0">
                          <a:effectLst/>
                        </a:rPr>
                        <a:t>  1.94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r" eaLnBrk="0" hangingPunct="0">
                        <a:lnSpc>
                          <a:spcPct val="100000"/>
                        </a:lnSpc>
                        <a:spcBef>
                          <a:spcPts val="0"/>
                        </a:spcBef>
                        <a:spcAft>
                          <a:spcPts val="0"/>
                        </a:spcAft>
                      </a:pPr>
                      <a:r>
                        <a:rPr lang="en-US" sz="2400" b="1" kern="100" dirty="0">
                          <a:effectLst/>
                        </a:rPr>
                        <a:t>30.18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997113350"/>
                  </a:ext>
                </a:extLst>
              </a:tr>
              <a:tr h="332308">
                <a:tc>
                  <a:txBody>
                    <a:bodyPr/>
                    <a:lstStyle/>
                    <a:p>
                      <a:pPr marL="0" marR="0" algn="ctr" eaLnBrk="0" hangingPunct="0">
                        <a:lnSpc>
                          <a:spcPct val="100000"/>
                        </a:lnSpc>
                        <a:spcBef>
                          <a:spcPts val="0"/>
                        </a:spcBef>
                        <a:spcAft>
                          <a:spcPts val="0"/>
                        </a:spcAft>
                      </a:pPr>
                      <a:r>
                        <a:rPr lang="zh-TW" sz="2400" b="1" kern="100" spc="-300" dirty="0">
                          <a:effectLst/>
                        </a:rPr>
                        <a:t>小型車掛附拖車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latinLnBrk="0" hangingPunct="0">
                        <a:lnSpc>
                          <a:spcPct val="100000"/>
                        </a:lnSpc>
                        <a:spcBef>
                          <a:spcPts val="0"/>
                        </a:spcBef>
                        <a:spcAft>
                          <a:spcPts val="0"/>
                        </a:spcAft>
                      </a:pPr>
                      <a:r>
                        <a:rPr lang="en-US" sz="2400" b="1" kern="100" dirty="0" smtClean="0">
                          <a:solidFill>
                            <a:schemeClr val="tx1"/>
                          </a:solidFill>
                          <a:effectLst/>
                          <a:latin typeface="+mn-lt"/>
                          <a:ea typeface="+mn-ea"/>
                          <a:cs typeface="+mn-cs"/>
                        </a:rPr>
                        <a:t>99</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ctr" eaLnBrk="0" hangingPunct="0">
                        <a:lnSpc>
                          <a:spcPct val="100000"/>
                        </a:lnSpc>
                        <a:spcBef>
                          <a:spcPts val="0"/>
                        </a:spcBef>
                        <a:spcAft>
                          <a:spcPts val="0"/>
                        </a:spcAft>
                      </a:pPr>
                      <a:r>
                        <a:rPr lang="en-US" sz="2400" b="1" kern="100" dirty="0">
                          <a:effectLst/>
                        </a:rPr>
                        <a:t>10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ctr" eaLnBrk="0" hangingPunct="0">
                        <a:lnSpc>
                          <a:spcPct val="100000"/>
                        </a:lnSpc>
                        <a:spcBef>
                          <a:spcPts val="0"/>
                        </a:spcBef>
                        <a:spcAft>
                          <a:spcPts val="0"/>
                        </a:spcAft>
                      </a:pPr>
                      <a:r>
                        <a:rPr lang="en-US" sz="2400" b="1" kern="100" dirty="0" smtClean="0">
                          <a:effectLst/>
                        </a:rPr>
                        <a:t>  4.50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9695" algn="r" eaLnBrk="0" hangingPunct="0">
                        <a:lnSpc>
                          <a:spcPct val="100000"/>
                        </a:lnSpc>
                        <a:spcBef>
                          <a:spcPts val="0"/>
                        </a:spcBef>
                        <a:spcAft>
                          <a:spcPts val="0"/>
                        </a:spcAft>
                      </a:pPr>
                      <a:r>
                        <a:rPr lang="en-US" sz="2400" b="1" kern="100" dirty="0">
                          <a:effectLst/>
                        </a:rPr>
                        <a:t>48.00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2427694790"/>
                  </a:ext>
                </a:extLst>
              </a:tr>
            </a:tbl>
          </a:graphicData>
        </a:graphic>
      </p:graphicFrame>
    </p:spTree>
    <p:extLst>
      <p:ext uri="{BB962C8B-B14F-4D97-AF65-F5344CB8AC3E}">
        <p14:creationId xmlns:p14="http://schemas.microsoft.com/office/powerpoint/2010/main" val="15230736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lstStyle/>
          <a:p>
            <a:r>
              <a:rPr lang="zh-TW" altLang="en-US" sz="4700" spc="-300" dirty="0">
                <a:solidFill>
                  <a:prstClr val="black"/>
                </a:solidFill>
              </a:rPr>
              <a:t>個別分攤變動成本－教練車輛使用費</a:t>
            </a:r>
            <a:endParaRPr lang="zh-TW" altLang="en-US" dirty="0"/>
          </a:p>
        </p:txBody>
      </p:sp>
      <p:sp>
        <p:nvSpPr>
          <p:cNvPr id="3" name="內容版面配置區 2"/>
          <p:cNvSpPr>
            <a:spLocks noGrp="1"/>
          </p:cNvSpPr>
          <p:nvPr>
            <p:ph idx="1"/>
          </p:nvPr>
        </p:nvSpPr>
        <p:spPr>
          <a:xfrm>
            <a:off x="628650" y="1138519"/>
            <a:ext cx="8515350" cy="863599"/>
          </a:xfrm>
        </p:spPr>
        <p:txBody>
          <a:bodyPr/>
          <a:lstStyle/>
          <a:p>
            <a:r>
              <a:rPr lang="zh-TW" altLang="en-US" dirty="0" smtClean="0"/>
              <a:t>教練車稅金及保險費分攤成本</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63</a:t>
            </a:fld>
            <a:endParaRPr lang="zh-TW" altLang="en-US"/>
          </a:p>
        </p:txBody>
      </p:sp>
      <p:graphicFrame>
        <p:nvGraphicFramePr>
          <p:cNvPr id="8" name="內容版面配置區 6"/>
          <p:cNvGraphicFramePr>
            <a:graphicFrameLocks/>
          </p:cNvGraphicFramePr>
          <p:nvPr>
            <p:extLst>
              <p:ext uri="{D42A27DB-BD31-4B8C-83A1-F6EECF244321}">
                <p14:modId xmlns:p14="http://schemas.microsoft.com/office/powerpoint/2010/main" val="512007430"/>
              </p:ext>
            </p:extLst>
          </p:nvPr>
        </p:nvGraphicFramePr>
        <p:xfrm>
          <a:off x="2" y="1882029"/>
          <a:ext cx="9143998" cy="4497664"/>
        </p:xfrm>
        <a:graphic>
          <a:graphicData uri="http://schemas.openxmlformats.org/drawingml/2006/table">
            <a:tbl>
              <a:tblPr firstRow="1" firstCol="1">
                <a:tableStyleId>{9D7B26C5-4107-4FEC-AEDC-1716B250A1EF}</a:tableStyleId>
              </a:tblPr>
              <a:tblGrid>
                <a:gridCol w="2705098">
                  <a:extLst>
                    <a:ext uri="{9D8B030D-6E8A-4147-A177-3AD203B41FA5}">
                      <a16:colId xmlns:a16="http://schemas.microsoft.com/office/drawing/2014/main" val="1134509442"/>
                    </a:ext>
                  </a:extLst>
                </a:gridCol>
                <a:gridCol w="2222500">
                  <a:extLst>
                    <a:ext uri="{9D8B030D-6E8A-4147-A177-3AD203B41FA5}">
                      <a16:colId xmlns:a16="http://schemas.microsoft.com/office/drawing/2014/main" val="3583276132"/>
                    </a:ext>
                  </a:extLst>
                </a:gridCol>
                <a:gridCol w="1968500">
                  <a:extLst>
                    <a:ext uri="{9D8B030D-6E8A-4147-A177-3AD203B41FA5}">
                      <a16:colId xmlns:a16="http://schemas.microsoft.com/office/drawing/2014/main" val="3135663703"/>
                    </a:ext>
                  </a:extLst>
                </a:gridCol>
                <a:gridCol w="2247900">
                  <a:extLst>
                    <a:ext uri="{9D8B030D-6E8A-4147-A177-3AD203B41FA5}">
                      <a16:colId xmlns:a16="http://schemas.microsoft.com/office/drawing/2014/main" val="2775113965"/>
                    </a:ext>
                  </a:extLst>
                </a:gridCol>
              </a:tblGrid>
              <a:tr h="642524">
                <a:tc>
                  <a:txBody>
                    <a:bodyPr/>
                    <a:lstStyle/>
                    <a:p>
                      <a:pPr marL="0" marR="0" algn="ctr" eaLnBrk="0" hangingPunct="0">
                        <a:lnSpc>
                          <a:spcPct val="100000"/>
                        </a:lnSpc>
                        <a:spcBef>
                          <a:spcPts val="0"/>
                        </a:spcBef>
                        <a:spcAft>
                          <a:spcPts val="0"/>
                        </a:spcAft>
                      </a:pPr>
                      <a:r>
                        <a:rPr lang="zh-TW" sz="2400" b="1" kern="100" spc="-300" dirty="0">
                          <a:effectLst/>
                        </a:rPr>
                        <a:t>訓練車種</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zh-TW" sz="2400" b="1" kern="100" spc="-300" dirty="0">
                          <a:effectLst/>
                        </a:rPr>
                        <a:t>汽車</a:t>
                      </a:r>
                      <a:r>
                        <a:rPr lang="zh-TW" sz="2400" b="1" kern="100" spc="-300" dirty="0" smtClean="0">
                          <a:effectLst/>
                        </a:rPr>
                        <a:t>保險費</a:t>
                      </a:r>
                      <a:r>
                        <a:rPr lang="en-US" sz="2400" b="1" kern="100" spc="-300" dirty="0" smtClean="0">
                          <a:effectLst/>
                        </a:rPr>
                        <a:t>(</a:t>
                      </a:r>
                      <a:r>
                        <a:rPr lang="zh-TW" sz="2400" b="1" kern="100" spc="-300" dirty="0">
                          <a:effectLst/>
                        </a:rPr>
                        <a:t>元</a:t>
                      </a:r>
                      <a:r>
                        <a:rPr lang="en-US" sz="2400" b="1" kern="100" spc="-300" dirty="0">
                          <a:effectLst/>
                        </a:rPr>
                        <a:t>/</a:t>
                      </a:r>
                      <a:r>
                        <a:rPr lang="zh-TW" sz="2400" b="1" kern="100" spc="-300" dirty="0">
                          <a:effectLst/>
                        </a:rPr>
                        <a:t>年</a:t>
                      </a:r>
                      <a:r>
                        <a:rPr lang="en-US" sz="2400" b="1" kern="100" spc="-300" dirty="0">
                          <a:effectLst/>
                        </a:rPr>
                        <a:t>)</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zh-TW" sz="2400" b="1" kern="100" spc="-300" dirty="0">
                          <a:effectLst/>
                        </a:rPr>
                        <a:t>牌燃</a:t>
                      </a:r>
                      <a:r>
                        <a:rPr lang="zh-TW" sz="2400" b="1" kern="100" spc="-300" dirty="0" smtClean="0">
                          <a:effectLst/>
                        </a:rPr>
                        <a:t>稅金</a:t>
                      </a:r>
                      <a:r>
                        <a:rPr lang="en-US" sz="2400" b="1" kern="100" spc="-300" dirty="0" smtClean="0">
                          <a:effectLst/>
                        </a:rPr>
                        <a:t>(</a:t>
                      </a:r>
                      <a:r>
                        <a:rPr lang="zh-TW" sz="2400" b="1" kern="100" spc="-300" dirty="0">
                          <a:effectLst/>
                        </a:rPr>
                        <a:t>元</a:t>
                      </a:r>
                      <a:r>
                        <a:rPr lang="en-US" sz="2400" b="1" kern="100" spc="-300" dirty="0">
                          <a:effectLst/>
                        </a:rPr>
                        <a:t>/</a:t>
                      </a:r>
                      <a:r>
                        <a:rPr lang="zh-TW" sz="2400" b="1" kern="100" spc="-300" dirty="0">
                          <a:effectLst/>
                        </a:rPr>
                        <a:t>年</a:t>
                      </a:r>
                      <a:r>
                        <a:rPr lang="en-US" sz="2400" b="1" kern="100" spc="-300" dirty="0">
                          <a:effectLst/>
                        </a:rPr>
                        <a:t>)</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zh-TW" sz="2400" b="1" kern="100" spc="-300" dirty="0" smtClean="0">
                          <a:effectLst/>
                        </a:rPr>
                        <a:t>分攤成本</a:t>
                      </a:r>
                      <a:r>
                        <a:rPr lang="en-US" sz="2400" b="1" kern="100" spc="-300" dirty="0" smtClean="0">
                          <a:effectLst/>
                        </a:rPr>
                        <a:t>(</a:t>
                      </a:r>
                      <a:r>
                        <a:rPr lang="zh-TW" sz="2400" b="1" kern="100" spc="-300" dirty="0">
                          <a:effectLst/>
                        </a:rPr>
                        <a:t>元</a:t>
                      </a:r>
                      <a:r>
                        <a:rPr lang="en-US" sz="2400" b="1" kern="100" spc="-300" dirty="0">
                          <a:effectLst/>
                        </a:rPr>
                        <a:t>/</a:t>
                      </a:r>
                      <a:r>
                        <a:rPr lang="zh-TW" sz="2400" b="1" kern="100" spc="-300" dirty="0">
                          <a:effectLst/>
                        </a:rPr>
                        <a:t>小時</a:t>
                      </a:r>
                      <a:r>
                        <a:rPr lang="en-US" sz="2400" b="1" kern="100" spc="-300" dirty="0">
                          <a:effectLst/>
                        </a:rPr>
                        <a:t>)</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48706412"/>
                  </a:ext>
                </a:extLst>
              </a:tr>
              <a:tr h="385514">
                <a:tc>
                  <a:txBody>
                    <a:bodyPr/>
                    <a:lstStyle/>
                    <a:p>
                      <a:pPr marL="0" marR="0" algn="ctr" eaLnBrk="0" hangingPunct="0">
                        <a:lnSpc>
                          <a:spcPct val="100000"/>
                        </a:lnSpc>
                        <a:spcBef>
                          <a:spcPts val="0"/>
                        </a:spcBef>
                        <a:spcAft>
                          <a:spcPts val="0"/>
                        </a:spcAft>
                      </a:pPr>
                      <a:r>
                        <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小型車普通駕駛</a:t>
                      </a:r>
                    </a:p>
                  </a:txBody>
                  <a:tcPr marL="68580" marR="68580" marT="0" marB="0" anchor="ctr"/>
                </a:tc>
                <a:tc>
                  <a:txBody>
                    <a:bodyPr/>
                    <a:lstStyle/>
                    <a:p>
                      <a:pPr marL="0" marR="23495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8,276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2065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11,920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161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6.73</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623109699"/>
                  </a:ext>
                </a:extLst>
              </a:tr>
              <a:tr h="385514">
                <a:tc>
                  <a:txBody>
                    <a:bodyPr/>
                    <a:lstStyle/>
                    <a:p>
                      <a:pPr marL="0" marR="0" algn="ctr" eaLnBrk="0" hangingPunct="0">
                        <a:lnSpc>
                          <a:spcPct val="100000"/>
                        </a:lnSpc>
                        <a:spcBef>
                          <a:spcPts val="0"/>
                        </a:spcBef>
                        <a:spcAft>
                          <a:spcPts val="0"/>
                        </a:spcAft>
                      </a:pPr>
                      <a:r>
                        <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小型車職業駕駛</a:t>
                      </a:r>
                    </a:p>
                  </a:txBody>
                  <a:tcPr marL="68580" marR="68580" marT="0" marB="0" anchor="ctr"/>
                </a:tc>
                <a:tc>
                  <a:txBody>
                    <a:bodyPr/>
                    <a:lstStyle/>
                    <a:p>
                      <a:pPr marL="0" marR="23495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2,799</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2065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17,410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161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6.74</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086442365"/>
                  </a:ext>
                </a:extLst>
              </a:tr>
              <a:tr h="385514">
                <a:tc>
                  <a:txBody>
                    <a:bodyPr/>
                    <a:lstStyle/>
                    <a:p>
                      <a:pPr marL="0" marR="0" algn="ctr" eaLnBrk="0" hangingPunct="0">
                        <a:lnSpc>
                          <a:spcPct val="100000"/>
                        </a:lnSpc>
                        <a:spcBef>
                          <a:spcPts val="0"/>
                        </a:spcBef>
                        <a:spcAft>
                          <a:spcPts val="0"/>
                        </a:spcAft>
                      </a:pPr>
                      <a:r>
                        <a:rPr lang="zh-TW" sz="2400" b="1" kern="100" spc="0" dirty="0">
                          <a:effectLst/>
                        </a:rPr>
                        <a:t>大客車</a:t>
                      </a:r>
                      <a:r>
                        <a:rPr lang="en-US" sz="2400" b="1" kern="100" spc="0" dirty="0">
                          <a:effectLst/>
                        </a:rPr>
                        <a:t>(21</a:t>
                      </a:r>
                      <a:r>
                        <a:rPr lang="zh-TW" sz="2400" b="1" kern="100" spc="0" dirty="0">
                          <a:effectLst/>
                        </a:rPr>
                        <a:t>人座</a:t>
                      </a:r>
                      <a:r>
                        <a:rPr lang="en-US" sz="2400" b="1" kern="100" spc="0" dirty="0">
                          <a:effectLst/>
                        </a:rPr>
                        <a:t>)</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3495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3,868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2065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15,048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161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6.31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112543272"/>
                  </a:ext>
                </a:extLst>
              </a:tr>
              <a:tr h="385514">
                <a:tc>
                  <a:txBody>
                    <a:bodyPr/>
                    <a:lstStyle/>
                    <a:p>
                      <a:pPr marL="0" marR="0" algn="ctr" eaLnBrk="0" hangingPunct="0">
                        <a:lnSpc>
                          <a:spcPct val="100000"/>
                        </a:lnSpc>
                        <a:spcBef>
                          <a:spcPts val="0"/>
                        </a:spcBef>
                        <a:spcAft>
                          <a:spcPts val="0"/>
                        </a:spcAft>
                      </a:pPr>
                      <a:r>
                        <a:rPr lang="zh-TW" sz="2400" b="1" kern="100" spc="0" dirty="0">
                          <a:effectLst/>
                        </a:rPr>
                        <a:t>大貨車</a:t>
                      </a:r>
                      <a:r>
                        <a:rPr lang="en-US" sz="2400" b="1" kern="100" spc="0" dirty="0">
                          <a:effectLst/>
                        </a:rPr>
                        <a:t>(9</a:t>
                      </a:r>
                      <a:r>
                        <a:rPr lang="zh-TW" sz="2400" b="1" kern="100" spc="0" dirty="0">
                          <a:effectLst/>
                        </a:rPr>
                        <a:t>噸以下</a:t>
                      </a:r>
                      <a:r>
                        <a:rPr lang="en-US" sz="2400" b="1" kern="100" spc="0" dirty="0">
                          <a:effectLst/>
                        </a:rPr>
                        <a:t>)</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3495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3,868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2065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16,725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161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6.86</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58129085"/>
                  </a:ext>
                </a:extLst>
              </a:tr>
              <a:tr h="385514">
                <a:tc>
                  <a:txBody>
                    <a:bodyPr/>
                    <a:lstStyle/>
                    <a:p>
                      <a:pPr marL="0" marR="0" algn="ctr" eaLnBrk="0" hangingPunct="0">
                        <a:lnSpc>
                          <a:spcPct val="100000"/>
                        </a:lnSpc>
                        <a:spcBef>
                          <a:spcPts val="0"/>
                        </a:spcBef>
                        <a:spcAft>
                          <a:spcPts val="0"/>
                        </a:spcAft>
                      </a:pPr>
                      <a:r>
                        <a:rPr lang="zh-TW" sz="2400" b="1" kern="100" spc="0" dirty="0">
                          <a:effectLst/>
                        </a:rPr>
                        <a:t>聯結車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3495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3,868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2065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47,286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161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17.05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6363551"/>
                  </a:ext>
                </a:extLst>
              </a:tr>
              <a:tr h="385514">
                <a:tc>
                  <a:txBody>
                    <a:bodyPr/>
                    <a:lstStyle/>
                    <a:p>
                      <a:pPr marL="0" marR="0" algn="ctr" eaLnBrk="0" hangingPunct="0">
                        <a:lnSpc>
                          <a:spcPct val="100000"/>
                        </a:lnSpc>
                        <a:spcBef>
                          <a:spcPts val="0"/>
                        </a:spcBef>
                        <a:spcAft>
                          <a:spcPts val="0"/>
                        </a:spcAft>
                      </a:pPr>
                      <a:r>
                        <a:rPr lang="zh-TW" sz="2400" b="1" kern="100" spc="0" dirty="0">
                          <a:effectLst/>
                        </a:rPr>
                        <a:t>小型車逕升大客車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3495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3,868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2065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15,048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161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6.31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62676930"/>
                  </a:ext>
                </a:extLst>
              </a:tr>
              <a:tr h="385514">
                <a:tc>
                  <a:txBody>
                    <a:bodyPr/>
                    <a:lstStyle/>
                    <a:p>
                      <a:pPr marL="0" marR="0" algn="ctr" eaLnBrk="0" hangingPunct="0">
                        <a:lnSpc>
                          <a:spcPct val="100000"/>
                        </a:lnSpc>
                        <a:spcBef>
                          <a:spcPts val="0"/>
                        </a:spcBef>
                        <a:spcAft>
                          <a:spcPts val="0"/>
                        </a:spcAft>
                      </a:pPr>
                      <a:r>
                        <a:rPr lang="zh-TW" sz="2400" b="1" kern="100" spc="0" dirty="0">
                          <a:effectLst/>
                        </a:rPr>
                        <a:t>輕型機車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3495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424</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2065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300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161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0.24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34120009"/>
                  </a:ext>
                </a:extLst>
              </a:tr>
              <a:tr h="385514">
                <a:tc>
                  <a:txBody>
                    <a:bodyPr/>
                    <a:lstStyle/>
                    <a:p>
                      <a:pPr marL="0" marR="0" algn="ctr" eaLnBrk="0" hangingPunct="0">
                        <a:lnSpc>
                          <a:spcPct val="100000"/>
                        </a:lnSpc>
                        <a:spcBef>
                          <a:spcPts val="0"/>
                        </a:spcBef>
                        <a:spcAft>
                          <a:spcPts val="0"/>
                        </a:spcAft>
                      </a:pPr>
                      <a:r>
                        <a:rPr lang="zh-TW" sz="2400" b="1" kern="100" spc="0" dirty="0">
                          <a:effectLst/>
                        </a:rPr>
                        <a:t>重型機車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3495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658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2065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450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161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0.37</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111427396"/>
                  </a:ext>
                </a:extLst>
              </a:tr>
              <a:tr h="385514">
                <a:tc>
                  <a:txBody>
                    <a:bodyPr/>
                    <a:lstStyle/>
                    <a:p>
                      <a:pPr marL="0" marR="0" algn="ctr" eaLnBrk="0" hangingPunct="0">
                        <a:lnSpc>
                          <a:spcPct val="100000"/>
                        </a:lnSpc>
                        <a:spcBef>
                          <a:spcPts val="0"/>
                        </a:spcBef>
                        <a:spcAft>
                          <a:spcPts val="0"/>
                        </a:spcAft>
                      </a:pPr>
                      <a:r>
                        <a:rPr lang="zh-TW" sz="2400" b="1" kern="100" spc="0" dirty="0" smtClean="0">
                          <a:effectLst/>
                        </a:rPr>
                        <a:t>大型</a:t>
                      </a:r>
                      <a:r>
                        <a:rPr lang="zh-TW" sz="2400" b="1" kern="100" spc="0" dirty="0">
                          <a:effectLst/>
                        </a:rPr>
                        <a:t>重型機車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3495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711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2065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6,120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161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2.28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617740220"/>
                  </a:ext>
                </a:extLst>
              </a:tr>
              <a:tr h="385514">
                <a:tc>
                  <a:txBody>
                    <a:bodyPr/>
                    <a:lstStyle/>
                    <a:p>
                      <a:pPr marL="0" marR="0" algn="ctr" eaLnBrk="0" hangingPunct="0">
                        <a:lnSpc>
                          <a:spcPct val="100000"/>
                        </a:lnSpc>
                        <a:spcBef>
                          <a:spcPts val="0"/>
                        </a:spcBef>
                        <a:spcAft>
                          <a:spcPts val="0"/>
                        </a:spcAft>
                      </a:pPr>
                      <a:r>
                        <a:rPr lang="zh-TW" sz="2400" b="1" kern="100" spc="0" dirty="0">
                          <a:effectLst/>
                        </a:rPr>
                        <a:t>小型車掛附拖車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34950" algn="r" eaLnBrk="0" hangingPunct="0">
                        <a:lnSpc>
                          <a:spcPct val="100000"/>
                        </a:lnSpc>
                        <a:spcBef>
                          <a:spcPts val="0"/>
                        </a:spcBef>
                        <a:spcAft>
                          <a:spcPts val="0"/>
                        </a:spcAft>
                      </a:pPr>
                      <a:r>
                        <a:rPr lang="en-US" altLang="zh-TW"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2,799</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20650" algn="r" eaLnBrk="0" hangingPunct="0">
                        <a:lnSpc>
                          <a:spcPct val="100000"/>
                        </a:lnSpc>
                        <a:spcBef>
                          <a:spcPts val="0"/>
                        </a:spcBef>
                        <a:spcAft>
                          <a:spcPts val="0"/>
                        </a:spcAft>
                      </a:pPr>
                      <a:r>
                        <a:rPr lang="en-US" altLang="zh-TW"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17,410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181610" algn="r" eaLnBrk="0" hangingPunct="0">
                        <a:lnSpc>
                          <a:spcPct val="100000"/>
                        </a:lnSpc>
                        <a:spcBef>
                          <a:spcPts val="0"/>
                        </a:spcBef>
                        <a:spcAft>
                          <a:spcPts val="0"/>
                        </a:spcAft>
                      </a:pPr>
                      <a:r>
                        <a:rPr lang="en-US" altLang="zh-TW"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6.74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73238359"/>
                  </a:ext>
                </a:extLst>
              </a:tr>
            </a:tbl>
          </a:graphicData>
        </a:graphic>
      </p:graphicFrame>
    </p:spTree>
    <p:extLst>
      <p:ext uri="{BB962C8B-B14F-4D97-AF65-F5344CB8AC3E}">
        <p14:creationId xmlns:p14="http://schemas.microsoft.com/office/powerpoint/2010/main" val="380665240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a:bodyPr>
          <a:lstStyle/>
          <a:p>
            <a:r>
              <a:rPr lang="zh-TW" altLang="en-US" sz="4700" spc="-300" dirty="0">
                <a:solidFill>
                  <a:prstClr val="black"/>
                </a:solidFill>
              </a:rPr>
              <a:t>個別分攤變動成本－教練車輛使用費</a:t>
            </a:r>
          </a:p>
        </p:txBody>
      </p:sp>
      <p:sp>
        <p:nvSpPr>
          <p:cNvPr id="3" name="內容版面配置區 2"/>
          <p:cNvSpPr>
            <a:spLocks noGrp="1"/>
          </p:cNvSpPr>
          <p:nvPr>
            <p:ph idx="1"/>
          </p:nvPr>
        </p:nvSpPr>
        <p:spPr>
          <a:xfrm>
            <a:off x="628650" y="1138520"/>
            <a:ext cx="8515350" cy="825499"/>
          </a:xfrm>
        </p:spPr>
        <p:txBody>
          <a:bodyPr/>
          <a:lstStyle/>
          <a:p>
            <a:r>
              <a:rPr lang="zh-TW" altLang="en-US" dirty="0" smtClean="0"/>
              <a:t>教練車使用單位成本</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64</a:t>
            </a:fld>
            <a:endParaRPr lang="zh-TW" altLang="en-US"/>
          </a:p>
        </p:txBody>
      </p:sp>
      <p:graphicFrame>
        <p:nvGraphicFramePr>
          <p:cNvPr id="7" name="內容版面配置區 6"/>
          <p:cNvGraphicFramePr>
            <a:graphicFrameLocks/>
          </p:cNvGraphicFramePr>
          <p:nvPr>
            <p:extLst>
              <p:ext uri="{D42A27DB-BD31-4B8C-83A1-F6EECF244321}">
                <p14:modId xmlns:p14="http://schemas.microsoft.com/office/powerpoint/2010/main" val="407110385"/>
              </p:ext>
            </p:extLst>
          </p:nvPr>
        </p:nvGraphicFramePr>
        <p:xfrm>
          <a:off x="0" y="1867721"/>
          <a:ext cx="9143998" cy="4632960"/>
        </p:xfrm>
        <a:graphic>
          <a:graphicData uri="http://schemas.openxmlformats.org/drawingml/2006/table">
            <a:tbl>
              <a:tblPr firstRow="1" firstCol="1">
                <a:tableStyleId>{9D7B26C5-4107-4FEC-AEDC-1716B250A1EF}</a:tableStyleId>
              </a:tblPr>
              <a:tblGrid>
                <a:gridCol w="2279737">
                  <a:extLst>
                    <a:ext uri="{9D8B030D-6E8A-4147-A177-3AD203B41FA5}">
                      <a16:colId xmlns:a16="http://schemas.microsoft.com/office/drawing/2014/main" val="1949832928"/>
                    </a:ext>
                  </a:extLst>
                </a:gridCol>
                <a:gridCol w="2288087">
                  <a:extLst>
                    <a:ext uri="{9D8B030D-6E8A-4147-A177-3AD203B41FA5}">
                      <a16:colId xmlns:a16="http://schemas.microsoft.com/office/drawing/2014/main" val="2404393892"/>
                    </a:ext>
                  </a:extLst>
                </a:gridCol>
                <a:gridCol w="2288087">
                  <a:extLst>
                    <a:ext uri="{9D8B030D-6E8A-4147-A177-3AD203B41FA5}">
                      <a16:colId xmlns:a16="http://schemas.microsoft.com/office/drawing/2014/main" val="417896683"/>
                    </a:ext>
                  </a:extLst>
                </a:gridCol>
                <a:gridCol w="2288087">
                  <a:extLst>
                    <a:ext uri="{9D8B030D-6E8A-4147-A177-3AD203B41FA5}">
                      <a16:colId xmlns:a16="http://schemas.microsoft.com/office/drawing/2014/main" val="204927677"/>
                    </a:ext>
                  </a:extLst>
                </a:gridCol>
              </a:tblGrid>
              <a:tr h="0">
                <a:tc>
                  <a:txBody>
                    <a:bodyPr/>
                    <a:lstStyle/>
                    <a:p>
                      <a:pPr marL="0" marR="0" algn="ctr" eaLnBrk="0" hangingPunct="0">
                        <a:lnSpc>
                          <a:spcPct val="100000"/>
                        </a:lnSpc>
                        <a:spcBef>
                          <a:spcPts val="0"/>
                        </a:spcBef>
                        <a:spcAft>
                          <a:spcPts val="0"/>
                        </a:spcAft>
                      </a:pPr>
                      <a:r>
                        <a:rPr lang="zh-TW" sz="2400" b="1" kern="100" spc="0" dirty="0">
                          <a:effectLst/>
                        </a:rPr>
                        <a:t>訓練車種</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000" b="1" kern="100" spc="-300" dirty="0" smtClean="0">
                          <a:effectLst/>
                        </a:rPr>
                        <a:t>折舊</a:t>
                      </a:r>
                      <a:r>
                        <a:rPr lang="zh-TW" altLang="zh-TW" sz="2000" b="1" kern="100" spc="-300" dirty="0" smtClean="0">
                          <a:effectLst/>
                        </a:rPr>
                        <a:t>保養</a:t>
                      </a:r>
                      <a:r>
                        <a:rPr lang="zh-TW" sz="2000" b="1" kern="100" spc="-300" dirty="0" smtClean="0">
                          <a:effectLst/>
                        </a:rPr>
                        <a:t>維護</a:t>
                      </a:r>
                      <a:endParaRPr lang="en-US" altLang="zh-TW" sz="2000" b="1" kern="100" spc="-300" dirty="0" smtClean="0">
                        <a:effectLst/>
                      </a:endParaRPr>
                    </a:p>
                    <a:p>
                      <a:pPr marL="0" marR="0" algn="ctr" eaLnBrk="0" hangingPunct="0">
                        <a:lnSpc>
                          <a:spcPct val="100000"/>
                        </a:lnSpc>
                        <a:spcBef>
                          <a:spcPts val="0"/>
                        </a:spcBef>
                        <a:spcAft>
                          <a:spcPts val="0"/>
                        </a:spcAft>
                      </a:pPr>
                      <a:r>
                        <a:rPr lang="zh-TW" altLang="en-US" sz="2000" b="1" kern="100" spc="-300" dirty="0" smtClean="0">
                          <a:effectLst/>
                        </a:rPr>
                        <a:t>分攤單位成本</a:t>
                      </a:r>
                      <a:r>
                        <a:rPr lang="en-US" sz="2000" b="1" kern="100" spc="-300" dirty="0" smtClean="0">
                          <a:effectLst/>
                        </a:rPr>
                        <a:t>(</a:t>
                      </a:r>
                      <a:r>
                        <a:rPr lang="zh-TW" sz="2000" b="1" kern="100" spc="-300" dirty="0" smtClean="0">
                          <a:effectLst/>
                        </a:rPr>
                        <a:t>元</a:t>
                      </a:r>
                      <a:r>
                        <a:rPr lang="en-US" sz="2000" b="1" kern="100" spc="-300" dirty="0">
                          <a:effectLst/>
                        </a:rPr>
                        <a:t>/</a:t>
                      </a:r>
                      <a:r>
                        <a:rPr lang="zh-TW" sz="2000" b="1" kern="100" spc="-300" dirty="0">
                          <a:effectLst/>
                        </a:rPr>
                        <a:t>小時</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000" b="1" kern="100" spc="-300" dirty="0" smtClean="0">
                          <a:effectLst/>
                        </a:rPr>
                        <a:t>稅金</a:t>
                      </a:r>
                      <a:r>
                        <a:rPr lang="zh-TW" altLang="en-US" sz="2000" b="1" kern="100" spc="-300" dirty="0" smtClean="0">
                          <a:effectLst/>
                        </a:rPr>
                        <a:t>及</a:t>
                      </a:r>
                      <a:r>
                        <a:rPr lang="zh-TW" altLang="zh-TW" sz="2000" b="1" kern="100" spc="-300" dirty="0" smtClean="0">
                          <a:effectLst/>
                        </a:rPr>
                        <a:t>保險費</a:t>
                      </a:r>
                      <a:endParaRPr lang="en-US" altLang="zh-TW" sz="2000" b="1" kern="100" spc="-300" dirty="0" smtClean="0">
                        <a:effectLst/>
                      </a:endParaRPr>
                    </a:p>
                    <a:p>
                      <a:pPr marL="0" marR="0" algn="ctr" eaLnBrk="0" hangingPunct="0">
                        <a:lnSpc>
                          <a:spcPct val="100000"/>
                        </a:lnSpc>
                        <a:spcBef>
                          <a:spcPts val="0"/>
                        </a:spcBef>
                        <a:spcAft>
                          <a:spcPts val="0"/>
                        </a:spcAft>
                      </a:pPr>
                      <a:r>
                        <a:rPr lang="zh-TW" altLang="en-US" sz="2000" b="1" kern="100" spc="-300" dirty="0" smtClean="0">
                          <a:effectLst/>
                        </a:rPr>
                        <a:t>分攤單位成本</a:t>
                      </a:r>
                      <a:r>
                        <a:rPr lang="en-US" sz="2000" b="1" kern="100" spc="-300" dirty="0" smtClean="0">
                          <a:effectLst/>
                        </a:rPr>
                        <a:t>(</a:t>
                      </a:r>
                      <a:r>
                        <a:rPr lang="zh-TW" sz="2000" b="1" kern="100" spc="-300" dirty="0" smtClean="0">
                          <a:effectLst/>
                        </a:rPr>
                        <a:t>元</a:t>
                      </a:r>
                      <a:r>
                        <a:rPr lang="en-US" sz="2000" b="1" kern="100" spc="-300" dirty="0" smtClean="0">
                          <a:effectLst/>
                        </a:rPr>
                        <a:t>/</a:t>
                      </a:r>
                      <a:r>
                        <a:rPr lang="zh-TW" sz="2000" b="1" kern="100" spc="-300" dirty="0" smtClean="0">
                          <a:effectLst/>
                        </a:rPr>
                        <a:t>小時</a:t>
                      </a:r>
                      <a:r>
                        <a:rPr lang="en-US" sz="2000" b="1" kern="100" spc="-300" dirty="0" smtClean="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000" b="1" kern="100" spc="-300" dirty="0" smtClean="0">
                          <a:effectLst/>
                        </a:rPr>
                        <a:t>總</a:t>
                      </a:r>
                      <a:r>
                        <a:rPr lang="zh-TW" altLang="en-US" sz="2000" b="1" kern="100" spc="-300" dirty="0" smtClean="0">
                          <a:effectLst/>
                        </a:rPr>
                        <a:t>計</a:t>
                      </a:r>
                      <a:r>
                        <a:rPr lang="en-US" altLang="zh-TW" sz="2000" b="1" kern="100" spc="-300" dirty="0" smtClean="0">
                          <a:effectLst/>
                        </a:rPr>
                        <a:t/>
                      </a:r>
                      <a:br>
                        <a:rPr lang="en-US" altLang="zh-TW" sz="2000" b="1" kern="100" spc="-300" dirty="0" smtClean="0">
                          <a:effectLst/>
                        </a:rPr>
                      </a:br>
                      <a:r>
                        <a:rPr lang="zh-TW" altLang="en-US" sz="2000" b="1" kern="100" spc="-300" dirty="0" smtClean="0">
                          <a:effectLst/>
                        </a:rPr>
                        <a:t>分攤單位成本</a:t>
                      </a:r>
                      <a:r>
                        <a:rPr lang="en-US" sz="2000" b="1" kern="100" spc="-300" dirty="0" smtClean="0">
                          <a:effectLst/>
                        </a:rPr>
                        <a:t>(</a:t>
                      </a:r>
                      <a:r>
                        <a:rPr lang="zh-TW" sz="2000" b="1" kern="100" spc="-300" dirty="0" smtClean="0">
                          <a:effectLst/>
                        </a:rPr>
                        <a:t>元</a:t>
                      </a:r>
                      <a:r>
                        <a:rPr lang="en-US" sz="2000" b="1" kern="100" spc="-300" dirty="0" smtClean="0">
                          <a:effectLst/>
                        </a:rPr>
                        <a:t>/</a:t>
                      </a:r>
                      <a:r>
                        <a:rPr lang="zh-TW" altLang="en-US" sz="2000" b="1" kern="100" spc="-300" dirty="0" smtClean="0">
                          <a:effectLst/>
                        </a:rPr>
                        <a:t>節</a:t>
                      </a:r>
                      <a:r>
                        <a:rPr lang="en-US" sz="2000" b="1" kern="100" spc="-300" dirty="0" smtClean="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428315498"/>
                  </a:ext>
                </a:extLst>
              </a:tr>
              <a:tr h="0">
                <a:tc>
                  <a:txBody>
                    <a:bodyPr/>
                    <a:lstStyle/>
                    <a:p>
                      <a:pPr marL="0" marR="0" algn="ctr" eaLnBrk="0" hangingPunct="0">
                        <a:lnSpc>
                          <a:spcPct val="100000"/>
                        </a:lnSpc>
                        <a:spcBef>
                          <a:spcPts val="0"/>
                        </a:spcBef>
                        <a:spcAft>
                          <a:spcPts val="0"/>
                        </a:spcAft>
                      </a:pPr>
                      <a:r>
                        <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小型車普通駕駛</a:t>
                      </a:r>
                    </a:p>
                  </a:txBody>
                  <a:tcPr marL="68580" marR="68580" marT="0" marB="0" anchor="ctr"/>
                </a:tc>
                <a:tc>
                  <a:txBody>
                    <a:bodyPr/>
                    <a:lstStyle/>
                    <a:p>
                      <a:pPr marL="0" marR="394970" algn="r" eaLnBrk="0" hangingPunct="0">
                        <a:lnSpc>
                          <a:spcPct val="100000"/>
                        </a:lnSpc>
                        <a:spcBef>
                          <a:spcPts val="0"/>
                        </a:spcBef>
                        <a:spcAft>
                          <a:spcPts val="0"/>
                        </a:spcAft>
                      </a:pPr>
                      <a:r>
                        <a:rPr lang="en-US"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32.00</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00100" algn="r" eaLnBrk="0" hangingPunct="0">
                        <a:lnSpc>
                          <a:spcPct val="100000"/>
                        </a:lnSpc>
                        <a:spcBef>
                          <a:spcPts val="0"/>
                        </a:spcBef>
                        <a:spcAft>
                          <a:spcPts val="0"/>
                        </a:spcAft>
                      </a:pPr>
                      <a:r>
                        <a:rPr lang="en-US"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6.73</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eaLnBrk="0" hangingPunct="0">
                        <a:lnSpc>
                          <a:spcPct val="100000"/>
                        </a:lnSpc>
                        <a:spcBef>
                          <a:spcPts val="0"/>
                        </a:spcBef>
                        <a:spcAft>
                          <a:spcPts val="0"/>
                        </a:spcAft>
                      </a:pPr>
                      <a:r>
                        <a:rPr lang="en-US"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38.73</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98526146"/>
                  </a:ext>
                </a:extLst>
              </a:tr>
              <a:tr h="0">
                <a:tc>
                  <a:txBody>
                    <a:bodyPr/>
                    <a:lstStyle/>
                    <a:p>
                      <a:pPr marL="0" marR="0" algn="ctr" eaLnBrk="0" hangingPunct="0">
                        <a:lnSpc>
                          <a:spcPct val="100000"/>
                        </a:lnSpc>
                        <a:spcBef>
                          <a:spcPts val="0"/>
                        </a:spcBef>
                        <a:spcAft>
                          <a:spcPts val="0"/>
                        </a:spcAft>
                      </a:pPr>
                      <a:r>
                        <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小型車職業駕駛</a:t>
                      </a:r>
                    </a:p>
                  </a:txBody>
                  <a:tcPr marL="68580" marR="68580" marT="0" marB="0" anchor="ctr"/>
                </a:tc>
                <a:tc>
                  <a:txBody>
                    <a:bodyPr/>
                    <a:lstStyle/>
                    <a:p>
                      <a:pPr marL="0" marR="39497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36.80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0010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6.74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43.54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276420428"/>
                  </a:ext>
                </a:extLst>
              </a:tr>
              <a:tr h="0">
                <a:tc>
                  <a:txBody>
                    <a:bodyPr/>
                    <a:lstStyle/>
                    <a:p>
                      <a:pPr marL="0" marR="0" algn="ctr" eaLnBrk="0" hangingPunct="0">
                        <a:lnSpc>
                          <a:spcPct val="100000"/>
                        </a:lnSpc>
                        <a:spcBef>
                          <a:spcPts val="0"/>
                        </a:spcBef>
                        <a:spcAft>
                          <a:spcPts val="0"/>
                        </a:spcAft>
                      </a:pPr>
                      <a:r>
                        <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大客車</a:t>
                      </a:r>
                    </a:p>
                  </a:txBody>
                  <a:tcPr marL="68580" marR="68580" marT="0" marB="0" anchor="ctr"/>
                </a:tc>
                <a:tc>
                  <a:txBody>
                    <a:bodyPr/>
                    <a:lstStyle/>
                    <a:p>
                      <a:pPr marL="0" marR="39497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130.33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00100" algn="r" eaLnBrk="0" hangingPunct="0">
                        <a:lnSpc>
                          <a:spcPct val="100000"/>
                        </a:lnSpc>
                        <a:spcBef>
                          <a:spcPts val="0"/>
                        </a:spcBef>
                        <a:spcAft>
                          <a:spcPts val="0"/>
                        </a:spcAft>
                      </a:pPr>
                      <a:r>
                        <a:rPr lang="en-US"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6.31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136.64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339721820"/>
                  </a:ext>
                </a:extLst>
              </a:tr>
              <a:tr h="0">
                <a:tc>
                  <a:txBody>
                    <a:bodyPr/>
                    <a:lstStyle/>
                    <a:p>
                      <a:pPr marL="0" marR="0" algn="ctr" eaLnBrk="0" hangingPunct="0">
                        <a:lnSpc>
                          <a:spcPct val="100000"/>
                        </a:lnSpc>
                        <a:spcBef>
                          <a:spcPts val="0"/>
                        </a:spcBef>
                        <a:spcAft>
                          <a:spcPts val="0"/>
                        </a:spcAft>
                      </a:pPr>
                      <a:r>
                        <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大貨車</a:t>
                      </a:r>
                    </a:p>
                  </a:txBody>
                  <a:tcPr marL="68580" marR="68580" marT="0" marB="0" anchor="ctr"/>
                </a:tc>
                <a:tc>
                  <a:txBody>
                    <a:bodyPr/>
                    <a:lstStyle/>
                    <a:p>
                      <a:pPr marL="0" marR="39497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72.25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0010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6.86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79.11</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886733533"/>
                  </a:ext>
                </a:extLst>
              </a:tr>
              <a:tr h="0">
                <a:tc>
                  <a:txBody>
                    <a:bodyPr/>
                    <a:lstStyle/>
                    <a:p>
                      <a:pPr marL="0" marR="0" algn="ctr" eaLnBrk="0" hangingPunct="0">
                        <a:lnSpc>
                          <a:spcPct val="100000"/>
                        </a:lnSpc>
                        <a:spcBef>
                          <a:spcPts val="0"/>
                        </a:spcBef>
                        <a:spcAft>
                          <a:spcPts val="0"/>
                        </a:spcAft>
                      </a:pPr>
                      <a:r>
                        <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聯結車</a:t>
                      </a:r>
                    </a:p>
                  </a:txBody>
                  <a:tcPr marL="68580" marR="68580" marT="0" marB="0" anchor="ctr"/>
                </a:tc>
                <a:tc>
                  <a:txBody>
                    <a:bodyPr/>
                    <a:lstStyle/>
                    <a:p>
                      <a:pPr marL="0" marR="39497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236.11</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0010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17.05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253.16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87735225"/>
                  </a:ext>
                </a:extLst>
              </a:tr>
              <a:tr h="0">
                <a:tc>
                  <a:txBody>
                    <a:bodyPr/>
                    <a:lstStyle/>
                    <a:p>
                      <a:pPr marL="0" marR="0" algn="ctr" eaLnBrk="0" hangingPunct="0">
                        <a:lnSpc>
                          <a:spcPct val="100000"/>
                        </a:lnSpc>
                        <a:spcBef>
                          <a:spcPts val="0"/>
                        </a:spcBef>
                        <a:spcAft>
                          <a:spcPts val="0"/>
                        </a:spcAft>
                      </a:pPr>
                      <a:r>
                        <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小型車逕升大客車</a:t>
                      </a:r>
                    </a:p>
                  </a:txBody>
                  <a:tcPr marL="68580" marR="68580" marT="0" marB="0" anchor="ctr"/>
                </a:tc>
                <a:tc>
                  <a:txBody>
                    <a:bodyPr/>
                    <a:lstStyle/>
                    <a:p>
                      <a:pPr marL="0" marR="39497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130.33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0010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6.31</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136.64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428587322"/>
                  </a:ext>
                </a:extLst>
              </a:tr>
              <a:tr h="0">
                <a:tc>
                  <a:txBody>
                    <a:bodyPr/>
                    <a:lstStyle/>
                    <a:p>
                      <a:pPr marL="0" marR="0" algn="ctr" eaLnBrk="0" hangingPunct="0">
                        <a:lnSpc>
                          <a:spcPct val="100000"/>
                        </a:lnSpc>
                        <a:spcBef>
                          <a:spcPts val="0"/>
                        </a:spcBef>
                        <a:spcAft>
                          <a:spcPts val="0"/>
                        </a:spcAft>
                      </a:pPr>
                      <a:r>
                        <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輕型機車</a:t>
                      </a:r>
                    </a:p>
                  </a:txBody>
                  <a:tcPr marL="68580" marR="68580" marT="0" marB="0" anchor="ctr"/>
                </a:tc>
                <a:tc>
                  <a:txBody>
                    <a:bodyPr/>
                    <a:lstStyle/>
                    <a:p>
                      <a:pPr marL="0" marR="39497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4.28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0010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0.24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4.52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570569970"/>
                  </a:ext>
                </a:extLst>
              </a:tr>
              <a:tr h="0">
                <a:tc>
                  <a:txBody>
                    <a:bodyPr/>
                    <a:lstStyle/>
                    <a:p>
                      <a:pPr marL="0" marR="0" algn="ctr" eaLnBrk="0" hangingPunct="0">
                        <a:lnSpc>
                          <a:spcPct val="100000"/>
                        </a:lnSpc>
                        <a:spcBef>
                          <a:spcPts val="0"/>
                        </a:spcBef>
                        <a:spcAft>
                          <a:spcPts val="0"/>
                        </a:spcAft>
                      </a:pPr>
                      <a:r>
                        <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重型機車</a:t>
                      </a:r>
                    </a:p>
                  </a:txBody>
                  <a:tcPr marL="68580" marR="68580" marT="0" marB="0" anchor="ctr"/>
                </a:tc>
                <a:tc>
                  <a:txBody>
                    <a:bodyPr/>
                    <a:lstStyle/>
                    <a:p>
                      <a:pPr marL="0" marR="39497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4.90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0010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0.37</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5.27</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247559219"/>
                  </a:ext>
                </a:extLst>
              </a:tr>
              <a:tr h="0">
                <a:tc>
                  <a:txBody>
                    <a:bodyPr/>
                    <a:lstStyle/>
                    <a:p>
                      <a:pPr marL="0" marR="0" algn="ctr" eaLnBrk="0" hangingPunct="0">
                        <a:lnSpc>
                          <a:spcPct val="100000"/>
                        </a:lnSpc>
                        <a:spcBef>
                          <a:spcPts val="0"/>
                        </a:spcBef>
                        <a:spcAft>
                          <a:spcPts val="0"/>
                        </a:spcAft>
                      </a:pPr>
                      <a:r>
                        <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未滿</a:t>
                      </a:r>
                      <a:r>
                        <a:rPr lang="en-US"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550c.c.</a:t>
                      </a:r>
                      <a:r>
                        <a:rPr lang="zh-TW" sz="2400" b="1" kern="100" spc="-3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大重機</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39497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30.18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0010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2.28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32.45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416821642"/>
                  </a:ext>
                </a:extLst>
              </a:tr>
              <a:tr h="0">
                <a:tc>
                  <a:txBody>
                    <a:bodyPr/>
                    <a:lstStyle/>
                    <a:p>
                      <a:pPr marL="0" marR="0" algn="ctr" eaLnBrk="0" hangingPunct="0">
                        <a:lnSpc>
                          <a:spcPct val="100000"/>
                        </a:lnSpc>
                        <a:spcBef>
                          <a:spcPts val="0"/>
                        </a:spcBef>
                        <a:spcAft>
                          <a:spcPts val="0"/>
                        </a:spcAft>
                      </a:pPr>
                      <a:r>
                        <a:rPr lang="en-US"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550c.c.</a:t>
                      </a:r>
                      <a:r>
                        <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以上</a:t>
                      </a:r>
                      <a:r>
                        <a:rPr lang="zh-TW" sz="2400" b="1" kern="100" spc="-3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大重機</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39497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30.18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00100"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2.28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eaLnBrk="0" hangingPunct="0">
                        <a:lnSpc>
                          <a:spcPct val="100000"/>
                        </a:lnSpc>
                        <a:spcBef>
                          <a:spcPts val="0"/>
                        </a:spcBef>
                        <a:spcAft>
                          <a:spcPts val="0"/>
                        </a:spcAft>
                      </a:pPr>
                      <a:r>
                        <a:rPr lang="en-US"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32.45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268362285"/>
                  </a:ext>
                </a:extLst>
              </a:tr>
              <a:tr h="0">
                <a:tc>
                  <a:txBody>
                    <a:bodyPr/>
                    <a:lstStyle/>
                    <a:p>
                      <a:pPr marL="0" marR="0" algn="ctr" eaLnBrk="0" hangingPunct="0">
                        <a:lnSpc>
                          <a:spcPct val="100000"/>
                        </a:lnSpc>
                        <a:spcBef>
                          <a:spcPts val="0"/>
                        </a:spcBef>
                        <a:spcAft>
                          <a:spcPts val="0"/>
                        </a:spcAft>
                      </a:pPr>
                      <a:r>
                        <a:rPr lang="zh-TW" altLang="en-US" sz="2400" b="1" kern="100" spc="-3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小型車掛附拖車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394970" algn="r" eaLnBrk="0" hangingPunct="0">
                        <a:lnSpc>
                          <a:spcPct val="100000"/>
                        </a:lnSpc>
                        <a:spcBef>
                          <a:spcPts val="0"/>
                        </a:spcBef>
                        <a:spcAft>
                          <a:spcPts val="0"/>
                        </a:spcAft>
                      </a:pPr>
                      <a:r>
                        <a:rPr lang="en-US" altLang="zh-TW"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48.00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800100" algn="r" eaLnBrk="0" hangingPunct="0">
                        <a:lnSpc>
                          <a:spcPct val="100000"/>
                        </a:lnSpc>
                        <a:spcBef>
                          <a:spcPts val="0"/>
                        </a:spcBef>
                        <a:spcAft>
                          <a:spcPts val="0"/>
                        </a:spcAft>
                      </a:pPr>
                      <a:r>
                        <a:rPr lang="en-US" altLang="zh-TW"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6.74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eaLnBrk="0" hangingPunct="0">
                        <a:lnSpc>
                          <a:spcPct val="100000"/>
                        </a:lnSpc>
                        <a:spcBef>
                          <a:spcPts val="0"/>
                        </a:spcBef>
                        <a:spcAft>
                          <a:spcPts val="0"/>
                        </a:spcAft>
                      </a:pPr>
                      <a:r>
                        <a:rPr lang="en-US" altLang="zh-TW"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54.74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07405198"/>
                  </a:ext>
                </a:extLst>
              </a:tr>
            </a:tbl>
          </a:graphicData>
        </a:graphic>
      </p:graphicFrame>
    </p:spTree>
    <p:extLst>
      <p:ext uri="{BB962C8B-B14F-4D97-AF65-F5344CB8AC3E}">
        <p14:creationId xmlns:p14="http://schemas.microsoft.com/office/powerpoint/2010/main" val="196943917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a:bodyPr>
          <a:lstStyle/>
          <a:p>
            <a:r>
              <a:rPr lang="zh-TW" altLang="en-US" sz="4700" spc="-300" dirty="0">
                <a:solidFill>
                  <a:prstClr val="black"/>
                </a:solidFill>
              </a:rPr>
              <a:t>個別分攤變動成本－教練車輛使用費</a:t>
            </a:r>
          </a:p>
        </p:txBody>
      </p:sp>
      <p:sp>
        <p:nvSpPr>
          <p:cNvPr id="3" name="內容版面配置區 2"/>
          <p:cNvSpPr>
            <a:spLocks noGrp="1"/>
          </p:cNvSpPr>
          <p:nvPr>
            <p:ph idx="1"/>
          </p:nvPr>
        </p:nvSpPr>
        <p:spPr>
          <a:xfrm>
            <a:off x="628650" y="1138520"/>
            <a:ext cx="8515350" cy="825499"/>
          </a:xfrm>
        </p:spPr>
        <p:txBody>
          <a:bodyPr/>
          <a:lstStyle/>
          <a:p>
            <a:r>
              <a:rPr lang="zh-TW" altLang="en-US" dirty="0" smtClean="0"/>
              <a:t>教練車使用時數</a:t>
            </a:r>
            <a:r>
              <a:rPr lang="en-US" altLang="zh-TW" dirty="0" smtClean="0"/>
              <a:t>(</a:t>
            </a:r>
            <a:r>
              <a:rPr lang="zh-TW" altLang="en-US" dirty="0" smtClean="0"/>
              <a:t>節</a:t>
            </a:r>
            <a:r>
              <a:rPr lang="en-US" altLang="zh-TW" dirty="0" smtClean="0"/>
              <a:t>)</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65</a:t>
            </a:fld>
            <a:endParaRPr lang="zh-TW" altLang="en-US"/>
          </a:p>
        </p:txBody>
      </p:sp>
      <p:graphicFrame>
        <p:nvGraphicFramePr>
          <p:cNvPr id="8" name="內容版面配置區 7"/>
          <p:cNvGraphicFramePr>
            <a:graphicFrameLocks/>
          </p:cNvGraphicFramePr>
          <p:nvPr>
            <p:extLst>
              <p:ext uri="{D42A27DB-BD31-4B8C-83A1-F6EECF244321}">
                <p14:modId xmlns:p14="http://schemas.microsoft.com/office/powerpoint/2010/main" val="3833979243"/>
              </p:ext>
            </p:extLst>
          </p:nvPr>
        </p:nvGraphicFramePr>
        <p:xfrm>
          <a:off x="252000" y="1907330"/>
          <a:ext cx="8640000" cy="3657600"/>
        </p:xfrm>
        <a:graphic>
          <a:graphicData uri="http://schemas.openxmlformats.org/drawingml/2006/table">
            <a:tbl>
              <a:tblPr firstRow="1" firstCol="1">
                <a:tableStyleId>{9D7B26C5-4107-4FEC-AEDC-1716B250A1EF}</a:tableStyleId>
              </a:tblPr>
              <a:tblGrid>
                <a:gridCol w="2591408">
                  <a:extLst>
                    <a:ext uri="{9D8B030D-6E8A-4147-A177-3AD203B41FA5}">
                      <a16:colId xmlns:a16="http://schemas.microsoft.com/office/drawing/2014/main" val="4211705375"/>
                    </a:ext>
                  </a:extLst>
                </a:gridCol>
                <a:gridCol w="1893692">
                  <a:extLst>
                    <a:ext uri="{9D8B030D-6E8A-4147-A177-3AD203B41FA5}">
                      <a16:colId xmlns:a16="http://schemas.microsoft.com/office/drawing/2014/main" val="3791845360"/>
                    </a:ext>
                  </a:extLst>
                </a:gridCol>
                <a:gridCol w="2387600">
                  <a:extLst>
                    <a:ext uri="{9D8B030D-6E8A-4147-A177-3AD203B41FA5}">
                      <a16:colId xmlns:a16="http://schemas.microsoft.com/office/drawing/2014/main" val="2787883386"/>
                    </a:ext>
                  </a:extLst>
                </a:gridCol>
                <a:gridCol w="1767300">
                  <a:extLst>
                    <a:ext uri="{9D8B030D-6E8A-4147-A177-3AD203B41FA5}">
                      <a16:colId xmlns:a16="http://schemas.microsoft.com/office/drawing/2014/main" val="3347114193"/>
                    </a:ext>
                  </a:extLst>
                </a:gridCol>
              </a:tblGrid>
              <a:tr h="426254">
                <a:tc>
                  <a:txBody>
                    <a:bodyPr/>
                    <a:lstStyle/>
                    <a:p>
                      <a:pPr marL="0" marR="0" algn="ctr" eaLnBrk="0" hangingPunct="0">
                        <a:lnSpc>
                          <a:spcPct val="100000"/>
                        </a:lnSpc>
                        <a:spcBef>
                          <a:spcPts val="0"/>
                        </a:spcBef>
                        <a:spcAft>
                          <a:spcPts val="0"/>
                        </a:spcAft>
                      </a:pPr>
                      <a:r>
                        <a:rPr lang="zh-TW" sz="2400" b="1" kern="100" spc="0" dirty="0">
                          <a:effectLst/>
                        </a:rPr>
                        <a:t>訓練車種</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300" dirty="0">
                          <a:effectLst/>
                        </a:rPr>
                        <a:t>場地</a:t>
                      </a:r>
                      <a:r>
                        <a:rPr lang="zh-TW" sz="2400" b="1" kern="100" spc="-300" dirty="0" smtClean="0">
                          <a:effectLst/>
                        </a:rPr>
                        <a:t>駕駛</a:t>
                      </a:r>
                      <a:r>
                        <a:rPr lang="en-US" altLang="zh-TW" sz="2400" b="1" kern="100" spc="-300" dirty="0" smtClean="0">
                          <a:effectLst/>
                        </a:rPr>
                        <a:t/>
                      </a:r>
                      <a:br>
                        <a:rPr lang="en-US" altLang="zh-TW" sz="2400" b="1" kern="100" spc="-300" dirty="0" smtClean="0">
                          <a:effectLst/>
                        </a:rPr>
                      </a:br>
                      <a:r>
                        <a:rPr lang="zh-TW" sz="2400" b="1" kern="100" spc="-300" dirty="0" smtClean="0">
                          <a:effectLst/>
                        </a:rPr>
                        <a:t>訓練時數</a:t>
                      </a:r>
                      <a:r>
                        <a:rPr lang="en-US" altLang="zh-TW" sz="2400" b="1" kern="100" spc="-300" dirty="0" smtClean="0">
                          <a:effectLst/>
                        </a:rPr>
                        <a:t>(</a:t>
                      </a:r>
                      <a:r>
                        <a:rPr lang="zh-TW" altLang="en-US" sz="2400" b="1" kern="100" spc="-300" dirty="0" smtClean="0">
                          <a:effectLst/>
                        </a:rPr>
                        <a:t>節</a:t>
                      </a:r>
                      <a:r>
                        <a:rPr lang="en-US" altLang="zh-TW" sz="2400" b="1" kern="100" spc="-300" dirty="0" smtClean="0">
                          <a:effectLst/>
                        </a:rPr>
                        <a:t>)</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fontAlgn="auto" latinLnBrk="0" hangingPunct="0">
                        <a:lnSpc>
                          <a:spcPct val="100000"/>
                        </a:lnSpc>
                        <a:spcBef>
                          <a:spcPts val="0"/>
                        </a:spcBef>
                        <a:spcAft>
                          <a:spcPts val="0"/>
                        </a:spcAft>
                        <a:buClrTx/>
                        <a:buSzTx/>
                        <a:buFontTx/>
                        <a:buNone/>
                        <a:tabLst/>
                        <a:defRPr/>
                      </a:pPr>
                      <a:r>
                        <a:rPr lang="zh-TW" sz="2400" b="1" kern="100" spc="-300" dirty="0">
                          <a:effectLst/>
                        </a:rPr>
                        <a:t>道路</a:t>
                      </a:r>
                      <a:r>
                        <a:rPr lang="zh-TW" sz="2400" b="1" kern="100" spc="-300" dirty="0" smtClean="0">
                          <a:effectLst/>
                        </a:rPr>
                        <a:t>駕駛</a:t>
                      </a:r>
                      <a:r>
                        <a:rPr lang="en-US" altLang="zh-TW" sz="2400" b="1" kern="100" spc="-300" dirty="0" smtClean="0">
                          <a:effectLst/>
                        </a:rPr>
                        <a:t/>
                      </a:r>
                      <a:br>
                        <a:rPr lang="en-US" altLang="zh-TW" sz="2400" b="1" kern="100" spc="-300" dirty="0" smtClean="0">
                          <a:effectLst/>
                        </a:rPr>
                      </a:br>
                      <a:r>
                        <a:rPr lang="zh-TW" sz="2400" b="1" kern="100" spc="-300" dirty="0" smtClean="0">
                          <a:effectLst/>
                        </a:rPr>
                        <a:t>訓練時數</a:t>
                      </a:r>
                      <a:r>
                        <a:rPr lang="en-US" altLang="zh-TW" sz="2400" b="1" kern="100" spc="-300" dirty="0" smtClean="0">
                          <a:effectLst/>
                        </a:rPr>
                        <a:t>(</a:t>
                      </a:r>
                      <a:r>
                        <a:rPr lang="zh-TW" altLang="en-US" sz="2400" b="1" kern="100" spc="-300" dirty="0" smtClean="0">
                          <a:effectLst/>
                        </a:rPr>
                        <a:t>節</a:t>
                      </a:r>
                      <a:r>
                        <a:rPr lang="en-US" altLang="zh-TW" sz="2400" b="1" kern="100" spc="-300" dirty="0" smtClean="0">
                          <a:effectLst/>
                        </a:rPr>
                        <a:t>)</a:t>
                      </a:r>
                      <a:endParaRPr lang="zh-TW" altLang="zh-TW" sz="2400" b="1" kern="100" spc="-3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spc="-3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使用</a:t>
                      </a:r>
                      <a:endParaRPr lang="en-US" altLang="zh-TW" sz="2400" b="1" kern="100" spc="-3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indent="0" algn="ctr" defTabSz="914400" rtl="0" eaLnBrk="0" fontAlgn="auto" latinLnBrk="0" hangingPunct="0">
                        <a:lnSpc>
                          <a:spcPct val="100000"/>
                        </a:lnSpc>
                        <a:spcBef>
                          <a:spcPts val="0"/>
                        </a:spcBef>
                        <a:spcAft>
                          <a:spcPts val="0"/>
                        </a:spcAft>
                        <a:buClrTx/>
                        <a:buSzTx/>
                        <a:buFontTx/>
                        <a:buNone/>
                        <a:tabLst/>
                        <a:defRPr/>
                      </a:pPr>
                      <a:r>
                        <a:rPr lang="zh-TW" altLang="en-US" sz="2400" b="1" kern="100" spc="-3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總時數</a:t>
                      </a:r>
                      <a:r>
                        <a:rPr lang="en-US" altLang="zh-TW" sz="2400" b="1" kern="100" spc="-300" dirty="0" smtClean="0">
                          <a:effectLst/>
                        </a:rPr>
                        <a:t>(</a:t>
                      </a:r>
                      <a:r>
                        <a:rPr lang="zh-TW" altLang="en-US" sz="2400" b="1" kern="100" spc="-300" dirty="0" smtClean="0">
                          <a:effectLst/>
                        </a:rPr>
                        <a:t>節</a:t>
                      </a:r>
                      <a:r>
                        <a:rPr lang="en-US" altLang="zh-TW" sz="2400" b="1" kern="100" spc="-300" dirty="0" smtClean="0">
                          <a:effectLst/>
                        </a:rPr>
                        <a:t>)</a:t>
                      </a:r>
                      <a:endParaRPr lang="zh-TW" altLang="zh-TW" sz="2400" b="1" kern="100" spc="-3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99488602"/>
                  </a:ext>
                </a:extLst>
              </a:tr>
              <a:tr h="213127">
                <a:tc>
                  <a:txBody>
                    <a:bodyPr/>
                    <a:lstStyle/>
                    <a:p>
                      <a:pPr marL="0" marR="0" algn="ctr" eaLnBrk="0" hangingPunct="0">
                        <a:lnSpc>
                          <a:spcPct val="100000"/>
                        </a:lnSpc>
                        <a:spcBef>
                          <a:spcPts val="0"/>
                        </a:spcBef>
                        <a:spcAft>
                          <a:spcPts val="0"/>
                        </a:spcAft>
                      </a:pPr>
                      <a:r>
                        <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小型車普通駕駛</a:t>
                      </a:r>
                    </a:p>
                  </a:txBody>
                  <a:tcPr marL="68580" marR="68580" marT="0" marB="0" anchor="ctr"/>
                </a:tc>
                <a:tc>
                  <a:txBody>
                    <a:bodyPr/>
                    <a:lstStyle/>
                    <a:p>
                      <a:pPr marL="0" marR="0" algn="ctr" eaLnBrk="0" hangingPunct="0">
                        <a:lnSpc>
                          <a:spcPct val="100000"/>
                        </a:lnSpc>
                        <a:spcBef>
                          <a:spcPts val="0"/>
                        </a:spcBef>
                        <a:spcAft>
                          <a:spcPts val="0"/>
                        </a:spcAft>
                      </a:pPr>
                      <a:r>
                        <a:rPr lang="en-US" altLang="zh-TW" sz="2400" b="1" kern="100" spc="0" dirty="0" smtClean="0">
                          <a:solidFill>
                            <a:schemeClr val="tx1"/>
                          </a:solidFill>
                          <a:effectLst/>
                          <a:latin typeface="+mn-lt"/>
                          <a:ea typeface="+mn-ea"/>
                          <a:cs typeface="+mn-cs"/>
                        </a:rPr>
                        <a:t>20</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r" defTabSz="914400" rtl="0" eaLnBrk="0" fontAlgn="auto" latinLnBrk="0" hangingPunct="0">
                        <a:lnSpc>
                          <a:spcPct val="100000"/>
                        </a:lnSpc>
                        <a:spcBef>
                          <a:spcPts val="0"/>
                        </a:spcBef>
                        <a:spcAft>
                          <a:spcPts val="0"/>
                        </a:spcAft>
                        <a:buClrTx/>
                        <a:buSzTx/>
                        <a:buFontTx/>
                        <a:buNone/>
                        <a:tabLst/>
                        <a:defRPr/>
                      </a:pPr>
                      <a:r>
                        <a:rPr lang="en-US" altLang="zh-TW" sz="2400" b="1" kern="100" spc="0" dirty="0" smtClean="0">
                          <a:effectLst/>
                        </a:rPr>
                        <a:t>12</a:t>
                      </a:r>
                      <a:r>
                        <a:rPr lang="en-US" sz="2400" b="1" kern="100" spc="0" dirty="0" smtClean="0">
                          <a:effectLst/>
                        </a:rPr>
                        <a:t> </a:t>
                      </a:r>
                      <a:r>
                        <a:rPr lang="en-US" sz="2400" b="1" kern="100" spc="0" dirty="0">
                          <a:effectLst/>
                        </a:rPr>
                        <a:t>(12*</a:t>
                      </a:r>
                      <a:r>
                        <a:rPr lang="en-US" sz="2400" b="1" kern="100" spc="0" dirty="0">
                          <a:solidFill>
                            <a:srgbClr val="FF0000"/>
                          </a:solidFill>
                          <a:effectLst/>
                        </a:rPr>
                        <a:t>0.5</a:t>
                      </a:r>
                      <a:r>
                        <a:rPr lang="en-US" sz="2400" b="1" kern="100" spc="0" dirty="0">
                          <a:effectLst/>
                        </a:rPr>
                        <a:t> = 6</a:t>
                      </a:r>
                      <a:r>
                        <a:rPr lang="en-US" sz="2400" b="1" kern="100" spc="0" dirty="0" smtClean="0">
                          <a:effectLst/>
                        </a:rPr>
                        <a:t>)</a:t>
                      </a:r>
                      <a:r>
                        <a:rPr lang="en-US" altLang="zh-TW" sz="2400" b="1" kern="100" spc="0" baseline="30000" dirty="0" smtClean="0">
                          <a:effectLst/>
                        </a:rPr>
                        <a:t> </a:t>
                      </a:r>
                      <a:endParaRPr lang="zh-TW" altLang="zh-TW" sz="2400" b="1" kern="100" spc="0" baseline="300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495935" marR="0" algn="l" eaLnBrk="0" hangingPunct="0">
                        <a:lnSpc>
                          <a:spcPct val="100000"/>
                        </a:lnSpc>
                        <a:spcBef>
                          <a:spcPts val="0"/>
                        </a:spcBef>
                        <a:spcAft>
                          <a:spcPts val="0"/>
                        </a:spcAft>
                      </a:pPr>
                      <a:r>
                        <a:rPr lang="en-US" altLang="zh-TW" sz="2400" b="1" kern="100" spc="0" dirty="0" smtClean="0">
                          <a:solidFill>
                            <a:schemeClr val="tx1"/>
                          </a:solidFill>
                          <a:effectLst/>
                          <a:latin typeface="+mn-lt"/>
                          <a:ea typeface="+mn-ea"/>
                          <a:cs typeface="+mn-cs"/>
                        </a:rPr>
                        <a:t>32(26)</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660773019"/>
                  </a:ext>
                </a:extLst>
              </a:tr>
              <a:tr h="213127">
                <a:tc>
                  <a:txBody>
                    <a:bodyPr/>
                    <a:lstStyle/>
                    <a:p>
                      <a:pPr marL="0" marR="0" algn="ctr" eaLnBrk="0" hangingPunct="0">
                        <a:lnSpc>
                          <a:spcPct val="100000"/>
                        </a:lnSpc>
                        <a:spcBef>
                          <a:spcPts val="0"/>
                        </a:spcBef>
                        <a:spcAft>
                          <a:spcPts val="0"/>
                        </a:spcAft>
                      </a:pPr>
                      <a:r>
                        <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小型車職業駕駛</a:t>
                      </a: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dirty="0" smtClean="0">
                          <a:effectLst/>
                        </a:rPr>
                        <a:t>28</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r" defTabSz="914400" rtl="0" eaLnBrk="0" fontAlgn="auto" latinLnBrk="0" hangingPunct="0">
                        <a:lnSpc>
                          <a:spcPct val="100000"/>
                        </a:lnSpc>
                        <a:spcBef>
                          <a:spcPts val="0"/>
                        </a:spcBef>
                        <a:spcAft>
                          <a:spcPts val="0"/>
                        </a:spcAft>
                        <a:buClrTx/>
                        <a:buSzTx/>
                        <a:buFontTx/>
                        <a:buNone/>
                        <a:tabLst/>
                        <a:defRPr/>
                      </a:pPr>
                      <a:r>
                        <a:rPr lang="en-US" altLang="zh-TW" sz="2400" b="1" kern="100" spc="0" dirty="0" smtClean="0">
                          <a:effectLst/>
                        </a:rPr>
                        <a:t>17</a:t>
                      </a:r>
                      <a:r>
                        <a:rPr lang="en-US" sz="2400" b="1" kern="100" spc="0" dirty="0" smtClean="0">
                          <a:effectLst/>
                        </a:rPr>
                        <a:t>(17*</a:t>
                      </a:r>
                      <a:r>
                        <a:rPr lang="en-US" sz="2400" b="1" kern="100" spc="0" dirty="0" smtClean="0">
                          <a:solidFill>
                            <a:srgbClr val="FF0000"/>
                          </a:solidFill>
                          <a:effectLst/>
                        </a:rPr>
                        <a:t>0.5</a:t>
                      </a:r>
                      <a:r>
                        <a:rPr lang="en-US" sz="2400" b="1" kern="100" spc="0" dirty="0" smtClean="0">
                          <a:effectLst/>
                        </a:rPr>
                        <a:t> </a:t>
                      </a:r>
                      <a:r>
                        <a:rPr lang="en-US" sz="2400" b="1" kern="100" spc="0" dirty="0">
                          <a:effectLst/>
                        </a:rPr>
                        <a:t>= 8.5</a:t>
                      </a:r>
                      <a:r>
                        <a:rPr lang="en-US" sz="2400" b="1" kern="100" spc="0" dirty="0" smtClean="0">
                          <a:effectLst/>
                        </a:rPr>
                        <a:t>)</a:t>
                      </a:r>
                      <a:r>
                        <a:rPr lang="en-US" altLang="zh-TW" sz="2400" b="1" kern="100" spc="0" baseline="30000" dirty="0" smtClean="0">
                          <a:effectLst/>
                        </a:rPr>
                        <a:t> </a:t>
                      </a:r>
                      <a:endParaRPr lang="zh-TW" altLang="zh-TW" sz="2400" b="1" kern="100" spc="0" baseline="300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495935" marR="0" algn="l" eaLnBrk="0" hangingPunct="0">
                        <a:lnSpc>
                          <a:spcPct val="100000"/>
                        </a:lnSpc>
                        <a:spcBef>
                          <a:spcPts val="0"/>
                        </a:spcBef>
                        <a:spcAft>
                          <a:spcPts val="0"/>
                        </a:spcAft>
                      </a:pPr>
                      <a:r>
                        <a:rPr lang="en-US" altLang="zh-TW" sz="2400" b="1" kern="100" spc="0" dirty="0" smtClean="0">
                          <a:effectLst/>
                        </a:rPr>
                        <a:t>45(</a:t>
                      </a:r>
                      <a:r>
                        <a:rPr lang="en-US" sz="2400" b="1" kern="100" spc="0" dirty="0" smtClean="0">
                          <a:effectLst/>
                        </a:rPr>
                        <a:t>36.5</a:t>
                      </a:r>
                      <a:r>
                        <a:rPr lang="en-US" altLang="zh-TW" sz="2400" b="1" kern="100" spc="0" dirty="0" smtClean="0">
                          <a:effectLst/>
                        </a:rPr>
                        <a:t>)</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140918779"/>
                  </a:ext>
                </a:extLst>
              </a:tr>
              <a:tr h="213127">
                <a:tc>
                  <a:txBody>
                    <a:bodyPr/>
                    <a:lstStyle/>
                    <a:p>
                      <a:pPr marL="0" marR="0" algn="ctr" eaLnBrk="0" hangingPunct="0">
                        <a:lnSpc>
                          <a:spcPct val="100000"/>
                        </a:lnSpc>
                        <a:spcBef>
                          <a:spcPts val="0"/>
                        </a:spcBef>
                        <a:spcAft>
                          <a:spcPts val="0"/>
                        </a:spcAft>
                      </a:pPr>
                      <a:r>
                        <a:rPr lang="zh-TW" sz="2400" b="1" kern="100" spc="0" dirty="0">
                          <a:effectLst/>
                        </a:rPr>
                        <a:t>大</a:t>
                      </a:r>
                      <a:r>
                        <a:rPr lang="zh-TW" sz="2400" b="1" kern="100" spc="0" dirty="0" smtClean="0">
                          <a:effectLst/>
                        </a:rPr>
                        <a:t>客車</a:t>
                      </a:r>
                      <a:r>
                        <a:rPr lang="zh-TW" altLang="en-US" sz="2400" b="1" kern="100" spc="0" dirty="0" smtClean="0">
                          <a:effectLst/>
                        </a:rPr>
                        <a:t>及大貨車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dirty="0" smtClean="0">
                          <a:effectLst/>
                        </a:rPr>
                        <a:t>14</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dirty="0">
                          <a:effectLst/>
                        </a:rPr>
                        <a:t>11</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495935" marR="0" algn="l" eaLnBrk="0" hangingPunct="0">
                        <a:lnSpc>
                          <a:spcPct val="100000"/>
                        </a:lnSpc>
                        <a:spcBef>
                          <a:spcPts val="0"/>
                        </a:spcBef>
                        <a:spcAft>
                          <a:spcPts val="0"/>
                        </a:spcAft>
                      </a:pPr>
                      <a:r>
                        <a:rPr lang="en-US" sz="2400" b="1" kern="100" spc="0" dirty="0">
                          <a:effectLst/>
                        </a:rPr>
                        <a:t>25</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202988156"/>
                  </a:ext>
                </a:extLst>
              </a:tr>
              <a:tr h="213127">
                <a:tc>
                  <a:txBody>
                    <a:bodyPr/>
                    <a:lstStyle/>
                    <a:p>
                      <a:pPr marL="0" marR="0" algn="ctr" eaLnBrk="0" hangingPunct="0">
                        <a:lnSpc>
                          <a:spcPct val="100000"/>
                        </a:lnSpc>
                        <a:spcBef>
                          <a:spcPts val="0"/>
                        </a:spcBef>
                        <a:spcAft>
                          <a:spcPts val="0"/>
                        </a:spcAft>
                      </a:pPr>
                      <a:r>
                        <a:rPr lang="zh-TW" sz="2400" b="1" kern="100" spc="0" dirty="0">
                          <a:effectLst/>
                        </a:rPr>
                        <a:t>聯結車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dirty="0">
                          <a:effectLst/>
                        </a:rPr>
                        <a:t>14</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dirty="0">
                          <a:effectLst/>
                        </a:rPr>
                        <a:t>12</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495935" marR="0" algn="l" eaLnBrk="0" hangingPunct="0">
                        <a:lnSpc>
                          <a:spcPct val="100000"/>
                        </a:lnSpc>
                        <a:spcBef>
                          <a:spcPts val="0"/>
                        </a:spcBef>
                        <a:spcAft>
                          <a:spcPts val="0"/>
                        </a:spcAft>
                      </a:pPr>
                      <a:r>
                        <a:rPr lang="en-US" sz="2400" b="1" kern="100" spc="0">
                          <a:effectLst/>
                        </a:rPr>
                        <a:t>26</a:t>
                      </a:r>
                      <a:endParaRPr lang="zh-TW" sz="24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080000347"/>
                  </a:ext>
                </a:extLst>
              </a:tr>
              <a:tr h="213127">
                <a:tc>
                  <a:txBody>
                    <a:bodyPr/>
                    <a:lstStyle/>
                    <a:p>
                      <a:pPr marL="0" marR="0" algn="ctr" eaLnBrk="0" hangingPunct="0">
                        <a:lnSpc>
                          <a:spcPct val="100000"/>
                        </a:lnSpc>
                        <a:spcBef>
                          <a:spcPts val="0"/>
                        </a:spcBef>
                        <a:spcAft>
                          <a:spcPts val="0"/>
                        </a:spcAft>
                      </a:pPr>
                      <a:r>
                        <a:rPr lang="zh-TW" sz="2400" b="1" kern="100" spc="0" dirty="0">
                          <a:effectLst/>
                        </a:rPr>
                        <a:t>小型車逕升大客車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altLang="zh-TW" sz="2400" b="1" kern="100" spc="0" dirty="0" smtClean="0">
                          <a:solidFill>
                            <a:schemeClr val="tx1"/>
                          </a:solidFill>
                          <a:effectLst/>
                          <a:latin typeface="+mn-lt"/>
                          <a:ea typeface="+mn-ea"/>
                          <a:cs typeface="+mn-cs"/>
                        </a:rPr>
                        <a:t>20</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dirty="0" smtClean="0">
                          <a:effectLst/>
                        </a:rPr>
                        <a:t>1</a:t>
                      </a:r>
                      <a:r>
                        <a:rPr lang="en-US" altLang="zh-TW" sz="2400" b="1" kern="100" spc="0" dirty="0" smtClean="0">
                          <a:effectLst/>
                        </a:rPr>
                        <a:t>8</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495935" marR="0" algn="l" eaLnBrk="0" hangingPunct="0">
                        <a:lnSpc>
                          <a:spcPct val="100000"/>
                        </a:lnSpc>
                        <a:spcBef>
                          <a:spcPts val="0"/>
                        </a:spcBef>
                        <a:spcAft>
                          <a:spcPts val="0"/>
                        </a:spcAft>
                      </a:pPr>
                      <a:r>
                        <a:rPr lang="en-US" sz="2400" b="1" kern="100" spc="0">
                          <a:effectLst/>
                        </a:rPr>
                        <a:t>38</a:t>
                      </a:r>
                      <a:endParaRPr lang="zh-TW" sz="24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42589765"/>
                  </a:ext>
                </a:extLst>
              </a:tr>
              <a:tr h="213127">
                <a:tc>
                  <a:txBody>
                    <a:bodyPr/>
                    <a:lstStyle/>
                    <a:p>
                      <a:pPr marL="0" marR="0" algn="ctr" eaLnBrk="0" hangingPunct="0">
                        <a:lnSpc>
                          <a:spcPct val="100000"/>
                        </a:lnSpc>
                        <a:spcBef>
                          <a:spcPts val="0"/>
                        </a:spcBef>
                        <a:spcAft>
                          <a:spcPts val="0"/>
                        </a:spcAft>
                      </a:pPr>
                      <a:r>
                        <a:rPr lang="zh-TW" sz="2400" b="1" kern="100" spc="0" dirty="0" smtClean="0">
                          <a:effectLst/>
                        </a:rPr>
                        <a:t>輕型</a:t>
                      </a:r>
                      <a:r>
                        <a:rPr lang="zh-TW" altLang="en-US" sz="2400" b="1" kern="100" spc="0" dirty="0" smtClean="0">
                          <a:effectLst/>
                        </a:rPr>
                        <a:t>及重型</a:t>
                      </a:r>
                      <a:r>
                        <a:rPr lang="zh-TW" sz="2400" b="1" kern="100" spc="0" dirty="0" smtClean="0">
                          <a:effectLst/>
                        </a:rPr>
                        <a:t>機車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dirty="0">
                          <a:effectLst/>
                        </a:rPr>
                        <a:t>10</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dirty="0">
                          <a:effectLst/>
                        </a:rPr>
                        <a:t>0</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495935" marR="0" algn="l" eaLnBrk="0" hangingPunct="0">
                        <a:lnSpc>
                          <a:spcPct val="100000"/>
                        </a:lnSpc>
                        <a:spcBef>
                          <a:spcPts val="0"/>
                        </a:spcBef>
                        <a:spcAft>
                          <a:spcPts val="0"/>
                        </a:spcAft>
                      </a:pPr>
                      <a:r>
                        <a:rPr lang="en-US" sz="2400" b="1" kern="100" spc="0">
                          <a:effectLst/>
                        </a:rPr>
                        <a:t>10</a:t>
                      </a:r>
                      <a:endParaRPr lang="zh-TW" sz="24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669267477"/>
                  </a:ext>
                </a:extLst>
              </a:tr>
              <a:tr h="213127">
                <a:tc>
                  <a:txBody>
                    <a:bodyPr/>
                    <a:lstStyle/>
                    <a:p>
                      <a:pPr marL="0" marR="0" algn="ctr" eaLnBrk="0" hangingPunct="0">
                        <a:lnSpc>
                          <a:spcPct val="100000"/>
                        </a:lnSpc>
                        <a:spcBef>
                          <a:spcPts val="0"/>
                        </a:spcBef>
                        <a:spcAft>
                          <a:spcPts val="0"/>
                        </a:spcAft>
                      </a:pPr>
                      <a:r>
                        <a:rPr lang="zh-TW" sz="2400" b="1" kern="100" spc="0" dirty="0" smtClean="0">
                          <a:effectLst/>
                        </a:rPr>
                        <a:t>大型</a:t>
                      </a:r>
                      <a:r>
                        <a:rPr lang="zh-TW" sz="2400" b="1" kern="100" spc="0" dirty="0">
                          <a:effectLst/>
                        </a:rPr>
                        <a:t>重型機車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a:effectLst/>
                        </a:rPr>
                        <a:t>28</a:t>
                      </a:r>
                      <a:endParaRPr lang="zh-TW" sz="24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dirty="0">
                          <a:effectLst/>
                        </a:rPr>
                        <a:t>0</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495935" marR="0" algn="l" eaLnBrk="0" hangingPunct="0">
                        <a:lnSpc>
                          <a:spcPct val="100000"/>
                        </a:lnSpc>
                        <a:spcBef>
                          <a:spcPts val="0"/>
                        </a:spcBef>
                        <a:spcAft>
                          <a:spcPts val="0"/>
                        </a:spcAft>
                      </a:pPr>
                      <a:r>
                        <a:rPr lang="en-US" sz="2400" b="1" kern="100" spc="0" dirty="0">
                          <a:effectLst/>
                        </a:rPr>
                        <a:t>28</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542299700"/>
                  </a:ext>
                </a:extLst>
              </a:tr>
              <a:tr h="213127">
                <a:tc>
                  <a:txBody>
                    <a:bodyPr/>
                    <a:lstStyle/>
                    <a:p>
                      <a:pPr marL="0" marR="0" algn="ctr" eaLnBrk="0" hangingPunct="0">
                        <a:lnSpc>
                          <a:spcPct val="100000"/>
                        </a:lnSpc>
                        <a:spcBef>
                          <a:spcPts val="0"/>
                        </a:spcBef>
                        <a:spcAft>
                          <a:spcPts val="0"/>
                        </a:spcAft>
                      </a:pPr>
                      <a:r>
                        <a:rPr lang="zh-TW" sz="2400" b="1" kern="100" spc="0" dirty="0">
                          <a:effectLst/>
                        </a:rPr>
                        <a:t>小型車掛附拖車</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a:effectLst/>
                        </a:rPr>
                        <a:t>12</a:t>
                      </a:r>
                      <a:endParaRPr lang="zh-TW" sz="24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spc="0" dirty="0">
                          <a:effectLst/>
                        </a:rPr>
                        <a:t>4</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495935" marR="0" algn="l" eaLnBrk="0" hangingPunct="0">
                        <a:lnSpc>
                          <a:spcPct val="100000"/>
                        </a:lnSpc>
                        <a:spcBef>
                          <a:spcPts val="0"/>
                        </a:spcBef>
                        <a:spcAft>
                          <a:spcPts val="0"/>
                        </a:spcAft>
                      </a:pPr>
                      <a:r>
                        <a:rPr lang="en-US" sz="2400" b="1" kern="100" spc="0" dirty="0">
                          <a:effectLst/>
                        </a:rPr>
                        <a:t>16</a:t>
                      </a:r>
                      <a:endParaRPr lang="zh-TW" sz="24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66622557"/>
                  </a:ext>
                </a:extLst>
              </a:tr>
            </a:tbl>
          </a:graphicData>
        </a:graphic>
      </p:graphicFrame>
      <p:sp>
        <p:nvSpPr>
          <p:cNvPr id="9" name="文字方塊 8"/>
          <p:cNvSpPr txBox="1"/>
          <p:nvPr/>
        </p:nvSpPr>
        <p:spPr>
          <a:xfrm>
            <a:off x="251549" y="5571750"/>
            <a:ext cx="8263801" cy="830997"/>
          </a:xfrm>
          <a:prstGeom prst="rect">
            <a:avLst/>
          </a:prstGeom>
          <a:noFill/>
        </p:spPr>
        <p:txBody>
          <a:bodyPr wrap="none" rtlCol="0">
            <a:spAutoFit/>
          </a:bodyPr>
          <a:lstStyle/>
          <a:p>
            <a:r>
              <a:rPr lang="zh-TW" altLang="en-US" sz="2400" dirty="0" smtClean="0"/>
              <a:t>小型車道路駕駛訓練得</a:t>
            </a:r>
            <a:r>
              <a:rPr lang="en-US" altLang="zh-TW" sz="2400" dirty="0" smtClean="0"/>
              <a:t>2</a:t>
            </a:r>
            <a:r>
              <a:rPr lang="zh-TW" altLang="en-US" sz="2400" dirty="0" smtClean="0"/>
              <a:t>人</a:t>
            </a:r>
            <a:r>
              <a:rPr lang="en-US" altLang="zh-TW" sz="2400" dirty="0" smtClean="0"/>
              <a:t>1</a:t>
            </a:r>
            <a:r>
              <a:rPr lang="zh-TW" altLang="en-US" sz="2400" dirty="0" smtClean="0"/>
              <a:t>車，故教練車使用分攤比率為</a:t>
            </a:r>
            <a:r>
              <a:rPr lang="en-US" altLang="zh-TW" sz="2400" dirty="0" smtClean="0"/>
              <a:t>0.5</a:t>
            </a:r>
          </a:p>
          <a:p>
            <a:r>
              <a:rPr lang="zh-TW" altLang="en-US" sz="2400" dirty="0" smtClean="0"/>
              <a:t>表內</a:t>
            </a:r>
            <a:r>
              <a:rPr lang="en-US" altLang="zh-TW" sz="2400" dirty="0" smtClean="0"/>
              <a:t>(</a:t>
            </a:r>
            <a:r>
              <a:rPr lang="zh-TW" altLang="en-US" sz="2400" dirty="0" smtClean="0"/>
              <a:t> </a:t>
            </a:r>
            <a:r>
              <a:rPr lang="en-US" altLang="zh-TW" sz="2400" dirty="0" smtClean="0"/>
              <a:t>)</a:t>
            </a:r>
            <a:r>
              <a:rPr lang="zh-TW" altLang="en-US" sz="2400" dirty="0" smtClean="0"/>
              <a:t>為以教練車使用分攤比率</a:t>
            </a:r>
            <a:r>
              <a:rPr lang="en-US" altLang="zh-TW" sz="2400" dirty="0" smtClean="0"/>
              <a:t>0.5</a:t>
            </a:r>
            <a:r>
              <a:rPr lang="zh-TW" altLang="en-US" sz="2400" dirty="0" smtClean="0"/>
              <a:t>計算結果</a:t>
            </a:r>
            <a:endParaRPr lang="zh-TW" altLang="en-US" sz="2400" dirty="0"/>
          </a:p>
        </p:txBody>
      </p:sp>
    </p:spTree>
    <p:extLst>
      <p:ext uri="{BB962C8B-B14F-4D97-AF65-F5344CB8AC3E}">
        <p14:creationId xmlns:p14="http://schemas.microsoft.com/office/powerpoint/2010/main" val="347803817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a:bodyPr>
          <a:lstStyle/>
          <a:p>
            <a:r>
              <a:rPr lang="zh-TW" altLang="en-US" sz="4700" spc="-300" dirty="0">
                <a:solidFill>
                  <a:prstClr val="black"/>
                </a:solidFill>
              </a:rPr>
              <a:t>個別分攤變動成本－教練車輛使用費</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66</a:t>
            </a:fld>
            <a:endParaRPr lang="zh-TW" altLang="en-US"/>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1443459886"/>
              </p:ext>
            </p:extLst>
          </p:nvPr>
        </p:nvGraphicFramePr>
        <p:xfrm>
          <a:off x="0" y="1069153"/>
          <a:ext cx="9144001" cy="5432748"/>
        </p:xfrm>
        <a:graphic>
          <a:graphicData uri="http://schemas.openxmlformats.org/drawingml/2006/table">
            <a:tbl>
              <a:tblPr firstRow="1" firstCol="1">
                <a:tableStyleId>{9D7B26C5-4107-4FEC-AEDC-1716B250A1EF}</a:tableStyleId>
              </a:tblPr>
              <a:tblGrid>
                <a:gridCol w="2712720">
                  <a:extLst>
                    <a:ext uri="{9D8B030D-6E8A-4147-A177-3AD203B41FA5}">
                      <a16:colId xmlns:a16="http://schemas.microsoft.com/office/drawing/2014/main" val="1149186961"/>
                    </a:ext>
                  </a:extLst>
                </a:gridCol>
                <a:gridCol w="2042160">
                  <a:extLst>
                    <a:ext uri="{9D8B030D-6E8A-4147-A177-3AD203B41FA5}">
                      <a16:colId xmlns:a16="http://schemas.microsoft.com/office/drawing/2014/main" val="507509371"/>
                    </a:ext>
                  </a:extLst>
                </a:gridCol>
                <a:gridCol w="2286000">
                  <a:extLst>
                    <a:ext uri="{9D8B030D-6E8A-4147-A177-3AD203B41FA5}">
                      <a16:colId xmlns:a16="http://schemas.microsoft.com/office/drawing/2014/main" val="3661912878"/>
                    </a:ext>
                  </a:extLst>
                </a:gridCol>
                <a:gridCol w="2103121">
                  <a:extLst>
                    <a:ext uri="{9D8B030D-6E8A-4147-A177-3AD203B41FA5}">
                      <a16:colId xmlns:a16="http://schemas.microsoft.com/office/drawing/2014/main" val="923318390"/>
                    </a:ext>
                  </a:extLst>
                </a:gridCol>
              </a:tblGrid>
              <a:tr h="905458">
                <a:tc>
                  <a:txBody>
                    <a:bodyPr/>
                    <a:lstStyle/>
                    <a:p>
                      <a:pPr marL="0" marR="0" algn="ctr" eaLnBrk="0" hangingPunct="0">
                        <a:lnSpc>
                          <a:spcPct val="100000"/>
                        </a:lnSpc>
                        <a:spcBef>
                          <a:spcPts val="0"/>
                        </a:spcBef>
                        <a:spcAft>
                          <a:spcPts val="0"/>
                        </a:spcAft>
                      </a:pPr>
                      <a:r>
                        <a:rPr lang="zh-TW" sz="2800" b="1" kern="100" spc="-300" dirty="0">
                          <a:effectLst/>
                        </a:rPr>
                        <a:t>訓練車種</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800" b="1" u="none" strike="noStrike" kern="100" spc="-300" dirty="0">
                          <a:effectLst/>
                        </a:rPr>
                        <a:t>教練車</a:t>
                      </a:r>
                    </a:p>
                    <a:p>
                      <a:pPr marL="0" marR="0" algn="ctr" eaLnBrk="0" hangingPunct="0">
                        <a:lnSpc>
                          <a:spcPct val="100000"/>
                        </a:lnSpc>
                        <a:spcBef>
                          <a:spcPts val="0"/>
                        </a:spcBef>
                        <a:spcAft>
                          <a:spcPts val="0"/>
                        </a:spcAft>
                      </a:pPr>
                      <a:r>
                        <a:rPr lang="zh-TW" sz="2800" b="1" u="none" strike="noStrike" kern="100" spc="-300" dirty="0">
                          <a:effectLst/>
                        </a:rPr>
                        <a:t>使用時數</a:t>
                      </a:r>
                      <a:r>
                        <a:rPr lang="en-US" sz="2800" b="1" u="none" strike="noStrike" kern="100" spc="-300" dirty="0" smtClean="0">
                          <a:effectLst/>
                        </a:rPr>
                        <a:t>(</a:t>
                      </a:r>
                      <a:r>
                        <a:rPr lang="zh-TW" altLang="en-US" sz="2800" b="1" u="none" strike="noStrike" kern="100" spc="-300" dirty="0" smtClean="0">
                          <a:effectLst/>
                        </a:rPr>
                        <a:t>節</a:t>
                      </a:r>
                      <a:r>
                        <a:rPr lang="en-US" sz="2800" b="1" u="none" strike="noStrike" kern="100" spc="-300" dirty="0" smtClean="0">
                          <a:effectLst/>
                        </a:rPr>
                        <a:t>)</a:t>
                      </a:r>
                      <a:endParaRPr lang="zh-TW" sz="2800" b="1" u="none" strike="noStrike"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800" b="1" u="none" strike="noStrike" kern="100" spc="-300" dirty="0">
                          <a:effectLst/>
                        </a:rPr>
                        <a:t>教練車</a:t>
                      </a:r>
                    </a:p>
                    <a:p>
                      <a:pPr marL="0" marR="0" algn="ctr" eaLnBrk="0" hangingPunct="0">
                        <a:lnSpc>
                          <a:spcPct val="100000"/>
                        </a:lnSpc>
                        <a:spcBef>
                          <a:spcPts val="0"/>
                        </a:spcBef>
                        <a:spcAft>
                          <a:spcPts val="0"/>
                        </a:spcAft>
                      </a:pPr>
                      <a:r>
                        <a:rPr lang="zh-TW" sz="2800" b="1" u="none" strike="noStrike" kern="100" spc="-300" dirty="0">
                          <a:effectLst/>
                        </a:rPr>
                        <a:t>分攤成本</a:t>
                      </a:r>
                      <a:r>
                        <a:rPr lang="en-US" sz="2800" b="1" u="none" strike="noStrike" kern="100" spc="-300" dirty="0">
                          <a:effectLst/>
                        </a:rPr>
                        <a:t>(</a:t>
                      </a:r>
                      <a:r>
                        <a:rPr lang="zh-TW" sz="2600" b="1" u="none" strike="noStrike" kern="100" spc="-300" dirty="0">
                          <a:effectLst/>
                        </a:rPr>
                        <a:t>元</a:t>
                      </a:r>
                      <a:r>
                        <a:rPr lang="en-US" sz="2600" b="1" u="none" strike="noStrike" kern="100" spc="-300" dirty="0" smtClean="0">
                          <a:effectLst/>
                        </a:rPr>
                        <a:t>/</a:t>
                      </a:r>
                      <a:r>
                        <a:rPr lang="zh-TW" altLang="en-US" sz="2600" b="1" u="none" strike="noStrike" kern="100" spc="-300" dirty="0" smtClean="0">
                          <a:effectLst/>
                        </a:rPr>
                        <a:t>節</a:t>
                      </a:r>
                      <a:r>
                        <a:rPr lang="en-US" sz="2800" b="1" u="none" strike="noStrike" kern="100" spc="-300" dirty="0" smtClean="0">
                          <a:effectLst/>
                        </a:rPr>
                        <a:t>)</a:t>
                      </a:r>
                      <a:endParaRPr lang="zh-TW" sz="2800" b="1" u="none" strike="noStrike"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800" b="1" u="none" strike="noStrike" kern="100" spc="-300" dirty="0" smtClean="0">
                          <a:solidFill>
                            <a:schemeClr val="tx1"/>
                          </a:solidFill>
                          <a:effectLst/>
                        </a:rPr>
                        <a:t>教練車</a:t>
                      </a:r>
                      <a:endParaRPr lang="zh-TW" sz="2800" b="1" u="none" strike="noStrike" kern="100" spc="-300" dirty="0">
                        <a:solidFill>
                          <a:schemeClr val="tx1"/>
                        </a:solidFill>
                        <a:effectLst/>
                      </a:endParaRPr>
                    </a:p>
                    <a:p>
                      <a:pPr marL="0" marR="0" algn="ctr" eaLnBrk="0" hangingPunct="0">
                        <a:lnSpc>
                          <a:spcPct val="100000"/>
                        </a:lnSpc>
                        <a:spcBef>
                          <a:spcPts val="0"/>
                        </a:spcBef>
                        <a:spcAft>
                          <a:spcPts val="0"/>
                        </a:spcAft>
                      </a:pPr>
                      <a:r>
                        <a:rPr lang="zh-TW" sz="2800" b="1" u="none" strike="noStrike" kern="100" spc="-300" dirty="0">
                          <a:solidFill>
                            <a:schemeClr val="tx1"/>
                          </a:solidFill>
                          <a:effectLst/>
                        </a:rPr>
                        <a:t>使用成本</a:t>
                      </a:r>
                      <a:r>
                        <a:rPr lang="en-US" sz="2800" b="1" u="none" strike="noStrike" kern="100" spc="-300" dirty="0">
                          <a:solidFill>
                            <a:schemeClr val="tx1"/>
                          </a:solidFill>
                          <a:effectLst/>
                        </a:rPr>
                        <a:t>(</a:t>
                      </a:r>
                      <a:r>
                        <a:rPr lang="zh-TW" sz="2800" b="1" u="none" strike="noStrike" kern="100" spc="-300" dirty="0">
                          <a:solidFill>
                            <a:schemeClr val="tx1"/>
                          </a:solidFill>
                          <a:effectLst/>
                        </a:rPr>
                        <a:t>元</a:t>
                      </a:r>
                      <a:r>
                        <a:rPr lang="en-US" sz="2800" b="1" u="none" strike="noStrike" kern="100" spc="-300" dirty="0">
                          <a:solidFill>
                            <a:schemeClr val="tx1"/>
                          </a:solidFill>
                          <a:effectLst/>
                        </a:rPr>
                        <a:t>)</a:t>
                      </a:r>
                      <a:endParaRPr lang="zh-TW" sz="2800" b="1" u="none" strike="noStrike" kern="100" spc="-3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19084469"/>
                  </a:ext>
                </a:extLst>
              </a:tr>
              <a:tr h="452729">
                <a:tc>
                  <a:txBody>
                    <a:bodyPr/>
                    <a:lstStyle/>
                    <a:p>
                      <a:pPr marL="0" marR="0" algn="ctr" eaLnBrk="0" hangingPunct="0">
                        <a:lnSpc>
                          <a:spcPct val="100000"/>
                        </a:lnSpc>
                        <a:spcBef>
                          <a:spcPts val="0"/>
                        </a:spcBef>
                        <a:spcAft>
                          <a:spcPts val="0"/>
                        </a:spcAft>
                      </a:pPr>
                      <a:r>
                        <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小型車普通駕駛</a:t>
                      </a: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32(</a:t>
                      </a:r>
                      <a:r>
                        <a:rPr lang="en-US"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26</a:t>
                      </a: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38.73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altLang="zh-TW" sz="2800" b="1" kern="100" dirty="0" smtClean="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1,239(1,007)</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763812399"/>
                  </a:ext>
                </a:extLst>
              </a:tr>
              <a:tr h="452729">
                <a:tc>
                  <a:txBody>
                    <a:bodyPr/>
                    <a:lstStyle/>
                    <a:p>
                      <a:pPr marL="0" marR="0" algn="ctr" eaLnBrk="0" hangingPunct="0">
                        <a:lnSpc>
                          <a:spcPct val="100000"/>
                        </a:lnSpc>
                        <a:spcBef>
                          <a:spcPts val="0"/>
                        </a:spcBef>
                        <a:spcAft>
                          <a:spcPts val="0"/>
                        </a:spcAft>
                      </a:pPr>
                      <a:r>
                        <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小型車職業駕駛</a:t>
                      </a: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45(</a:t>
                      </a:r>
                      <a:r>
                        <a:rPr lang="en-US"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36.5</a:t>
                      </a: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43.54</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smtClean="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1,959(1,589)</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135298164"/>
                  </a:ext>
                </a:extLst>
              </a:tr>
              <a:tr h="452729">
                <a:tc>
                  <a:txBody>
                    <a:bodyPr/>
                    <a:lstStyle/>
                    <a:p>
                      <a:pPr marL="0" marR="0" algn="ctr" eaLnBrk="0" hangingPunct="0">
                        <a:lnSpc>
                          <a:spcPct val="100000"/>
                        </a:lnSpc>
                        <a:spcBef>
                          <a:spcPts val="0"/>
                        </a:spcBef>
                        <a:spcAft>
                          <a:spcPts val="0"/>
                        </a:spcAft>
                      </a:pPr>
                      <a:r>
                        <a:rPr lang="zh-TW" sz="2800" b="1" kern="100" spc="0" dirty="0">
                          <a:effectLst/>
                        </a:rPr>
                        <a:t>大客車</a:t>
                      </a:r>
                      <a:endParaRPr lang="zh-TW" sz="28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136.64</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3,416</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980599892"/>
                  </a:ext>
                </a:extLst>
              </a:tr>
              <a:tr h="452729">
                <a:tc>
                  <a:txBody>
                    <a:bodyPr/>
                    <a:lstStyle/>
                    <a:p>
                      <a:pPr marL="0" marR="0" algn="ctr" eaLnBrk="0" hangingPunct="0">
                        <a:lnSpc>
                          <a:spcPct val="100000"/>
                        </a:lnSpc>
                        <a:spcBef>
                          <a:spcPts val="0"/>
                        </a:spcBef>
                        <a:spcAft>
                          <a:spcPts val="0"/>
                        </a:spcAft>
                      </a:pPr>
                      <a:r>
                        <a:rPr lang="zh-TW" sz="2800" b="1" kern="100" spc="0" dirty="0">
                          <a:effectLst/>
                        </a:rPr>
                        <a:t>大貨車</a:t>
                      </a:r>
                      <a:endParaRPr lang="zh-TW" sz="28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79.11</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1,978</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641730833"/>
                  </a:ext>
                </a:extLst>
              </a:tr>
              <a:tr h="452729">
                <a:tc>
                  <a:txBody>
                    <a:bodyPr/>
                    <a:lstStyle/>
                    <a:p>
                      <a:pPr marL="0" marR="0" algn="ctr" eaLnBrk="0" hangingPunct="0">
                        <a:lnSpc>
                          <a:spcPct val="100000"/>
                        </a:lnSpc>
                        <a:spcBef>
                          <a:spcPts val="0"/>
                        </a:spcBef>
                        <a:spcAft>
                          <a:spcPts val="0"/>
                        </a:spcAft>
                      </a:pPr>
                      <a:r>
                        <a:rPr lang="zh-TW" sz="2800" b="1" kern="100" spc="0" dirty="0">
                          <a:effectLst/>
                        </a:rPr>
                        <a:t>聯結車</a:t>
                      </a:r>
                      <a:endParaRPr lang="zh-TW" sz="28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253.16</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6,582</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437195361"/>
                  </a:ext>
                </a:extLst>
              </a:tr>
              <a:tr h="452729">
                <a:tc>
                  <a:txBody>
                    <a:bodyPr/>
                    <a:lstStyle/>
                    <a:p>
                      <a:pPr marL="0" marR="0" algn="ctr" eaLnBrk="0" hangingPunct="0">
                        <a:lnSpc>
                          <a:spcPct val="100000"/>
                        </a:lnSpc>
                        <a:spcBef>
                          <a:spcPts val="0"/>
                        </a:spcBef>
                        <a:spcAft>
                          <a:spcPts val="0"/>
                        </a:spcAft>
                      </a:pPr>
                      <a:r>
                        <a:rPr lang="zh-TW" sz="2800" b="1" kern="100" spc="-300" dirty="0">
                          <a:effectLst/>
                        </a:rPr>
                        <a:t>小型車逕升大客車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136.64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5,192</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4030301122"/>
                  </a:ext>
                </a:extLst>
              </a:tr>
              <a:tr h="452729">
                <a:tc>
                  <a:txBody>
                    <a:bodyPr/>
                    <a:lstStyle/>
                    <a:p>
                      <a:pPr marL="0" marR="0" algn="ctr" eaLnBrk="0" hangingPunct="0">
                        <a:lnSpc>
                          <a:spcPct val="100000"/>
                        </a:lnSpc>
                        <a:spcBef>
                          <a:spcPts val="0"/>
                        </a:spcBef>
                        <a:spcAft>
                          <a:spcPts val="0"/>
                        </a:spcAft>
                      </a:pPr>
                      <a:r>
                        <a:rPr lang="zh-TW" sz="2800" b="1" kern="100" spc="0" dirty="0">
                          <a:effectLst/>
                        </a:rPr>
                        <a:t>輕型機車</a:t>
                      </a:r>
                      <a:endParaRPr lang="zh-TW" sz="28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4.52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45</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3603799436"/>
                  </a:ext>
                </a:extLst>
              </a:tr>
              <a:tr h="452729">
                <a:tc>
                  <a:txBody>
                    <a:bodyPr/>
                    <a:lstStyle/>
                    <a:p>
                      <a:pPr marL="0" marR="0" algn="ctr" eaLnBrk="0" hangingPunct="0">
                        <a:lnSpc>
                          <a:spcPct val="100000"/>
                        </a:lnSpc>
                        <a:spcBef>
                          <a:spcPts val="0"/>
                        </a:spcBef>
                        <a:spcAft>
                          <a:spcPts val="0"/>
                        </a:spcAft>
                      </a:pPr>
                      <a:r>
                        <a:rPr lang="zh-TW" sz="2800" b="1" kern="100" spc="0" dirty="0">
                          <a:effectLst/>
                        </a:rPr>
                        <a:t>重型機車</a:t>
                      </a:r>
                      <a:endParaRPr lang="zh-TW" sz="28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5.27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53</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000839692"/>
                  </a:ext>
                </a:extLst>
              </a:tr>
              <a:tr h="452729">
                <a:tc>
                  <a:txBody>
                    <a:bodyPr/>
                    <a:lstStyle/>
                    <a:p>
                      <a:pPr marL="0" marR="0" algn="ctr" eaLnBrk="0" hangingPunct="0">
                        <a:lnSpc>
                          <a:spcPct val="100000"/>
                        </a:lnSpc>
                        <a:spcBef>
                          <a:spcPts val="0"/>
                        </a:spcBef>
                        <a:spcAft>
                          <a:spcPts val="0"/>
                        </a:spcAft>
                      </a:pPr>
                      <a:r>
                        <a:rPr lang="zh-TW" sz="2800" b="1" kern="100" spc="0" dirty="0" smtClean="0">
                          <a:effectLst/>
                        </a:rPr>
                        <a:t>大型</a:t>
                      </a:r>
                      <a:r>
                        <a:rPr lang="zh-TW" sz="2800" b="1" kern="100" spc="0" dirty="0">
                          <a:effectLst/>
                        </a:rPr>
                        <a:t>重型機車</a:t>
                      </a:r>
                      <a:endParaRPr lang="zh-TW" sz="28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32.45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909</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2974717050"/>
                  </a:ext>
                </a:extLst>
              </a:tr>
              <a:tr h="452729">
                <a:tc>
                  <a:txBody>
                    <a:bodyPr/>
                    <a:lstStyle/>
                    <a:p>
                      <a:pPr marL="0" marR="0" algn="ctr" eaLnBrk="0" hangingPunct="0">
                        <a:lnSpc>
                          <a:spcPct val="100000"/>
                        </a:lnSpc>
                        <a:spcBef>
                          <a:spcPts val="0"/>
                        </a:spcBef>
                        <a:spcAft>
                          <a:spcPts val="0"/>
                        </a:spcAft>
                      </a:pPr>
                      <a:r>
                        <a:rPr lang="zh-TW" sz="2800" b="1" kern="100" spc="0" dirty="0">
                          <a:effectLst/>
                        </a:rPr>
                        <a:t>小型車掛附拖車</a:t>
                      </a:r>
                      <a:endParaRPr lang="zh-TW" sz="28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54.74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latinLnBrk="0" hangingPunct="0">
                        <a:lnSpc>
                          <a:spcPct val="100000"/>
                        </a:lnSpc>
                        <a:spcBef>
                          <a:spcPts val="0"/>
                        </a:spcBef>
                        <a:spcAft>
                          <a:spcPts val="0"/>
                        </a:spcAft>
                      </a:pPr>
                      <a:r>
                        <a:rPr lang="en-US" altLang="zh-TW" sz="2800" b="1" kern="100" dirty="0" smtClean="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876</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534533102"/>
                  </a:ext>
                </a:extLst>
              </a:tr>
            </a:tbl>
          </a:graphicData>
        </a:graphic>
      </p:graphicFrame>
    </p:spTree>
    <p:extLst>
      <p:ext uri="{BB962C8B-B14F-4D97-AF65-F5344CB8AC3E}">
        <p14:creationId xmlns:p14="http://schemas.microsoft.com/office/powerpoint/2010/main" val="334452409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Autofit/>
          </a:bodyPr>
          <a:lstStyle/>
          <a:p>
            <a:r>
              <a:rPr lang="zh-TW" altLang="en-US" sz="4700" spc="-300" dirty="0">
                <a:solidFill>
                  <a:prstClr val="black"/>
                </a:solidFill>
              </a:rPr>
              <a:t>個別分攤變動成本－教練車輛使用費</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67</a:t>
            </a:fld>
            <a:endParaRPr lang="zh-TW" altLang="en-US"/>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474737466"/>
              </p:ext>
            </p:extLst>
          </p:nvPr>
        </p:nvGraphicFramePr>
        <p:xfrm>
          <a:off x="0" y="1128109"/>
          <a:ext cx="9143999" cy="5373792"/>
        </p:xfrm>
        <a:graphic>
          <a:graphicData uri="http://schemas.openxmlformats.org/drawingml/2006/table">
            <a:tbl>
              <a:tblPr firstRow="1" firstCol="1">
                <a:tableStyleId>{9D7B26C5-4107-4FEC-AEDC-1716B250A1EF}</a:tableStyleId>
              </a:tblPr>
              <a:tblGrid>
                <a:gridCol w="2872806">
                  <a:extLst>
                    <a:ext uri="{9D8B030D-6E8A-4147-A177-3AD203B41FA5}">
                      <a16:colId xmlns:a16="http://schemas.microsoft.com/office/drawing/2014/main" val="3021128069"/>
                    </a:ext>
                  </a:extLst>
                </a:gridCol>
                <a:gridCol w="1826194">
                  <a:extLst>
                    <a:ext uri="{9D8B030D-6E8A-4147-A177-3AD203B41FA5}">
                      <a16:colId xmlns:a16="http://schemas.microsoft.com/office/drawing/2014/main" val="50165388"/>
                    </a:ext>
                  </a:extLst>
                </a:gridCol>
                <a:gridCol w="1752600">
                  <a:extLst>
                    <a:ext uri="{9D8B030D-6E8A-4147-A177-3AD203B41FA5}">
                      <a16:colId xmlns:a16="http://schemas.microsoft.com/office/drawing/2014/main" val="1403256090"/>
                    </a:ext>
                  </a:extLst>
                </a:gridCol>
                <a:gridCol w="2692399">
                  <a:extLst>
                    <a:ext uri="{9D8B030D-6E8A-4147-A177-3AD203B41FA5}">
                      <a16:colId xmlns:a16="http://schemas.microsoft.com/office/drawing/2014/main" val="133568192"/>
                    </a:ext>
                  </a:extLst>
                </a:gridCol>
              </a:tblGrid>
              <a:tr h="1343448">
                <a:tc>
                  <a:txBody>
                    <a:bodyPr/>
                    <a:lstStyle/>
                    <a:p>
                      <a:pPr marL="0" marR="0" algn="ctr" eaLnBrk="0" hangingPunct="0">
                        <a:lnSpc>
                          <a:spcPct val="100000"/>
                        </a:lnSpc>
                        <a:spcBef>
                          <a:spcPts val="0"/>
                        </a:spcBef>
                        <a:spcAft>
                          <a:spcPts val="0"/>
                        </a:spcAft>
                      </a:pPr>
                      <a:r>
                        <a:rPr lang="zh-TW" sz="2800" b="1" kern="100" spc="-300" dirty="0">
                          <a:effectLst/>
                        </a:rPr>
                        <a:t>訓練車種</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800" b="1" kern="100" spc="-300" dirty="0" smtClean="0">
                          <a:effectLst/>
                        </a:rPr>
                        <a:t>訓練</a:t>
                      </a:r>
                      <a:endParaRPr lang="en-US" altLang="zh-TW" sz="2800" b="1" kern="100" spc="-300" dirty="0" smtClean="0">
                        <a:effectLst/>
                      </a:endParaRPr>
                    </a:p>
                    <a:p>
                      <a:pPr marL="0" marR="0" algn="ctr" eaLnBrk="0" hangingPunct="0">
                        <a:lnSpc>
                          <a:spcPct val="100000"/>
                        </a:lnSpc>
                        <a:spcBef>
                          <a:spcPts val="0"/>
                        </a:spcBef>
                        <a:spcAft>
                          <a:spcPts val="0"/>
                        </a:spcAft>
                      </a:pPr>
                      <a:r>
                        <a:rPr lang="zh-TW" sz="2800" b="1" kern="100" spc="-300" dirty="0" smtClean="0">
                          <a:effectLst/>
                        </a:rPr>
                        <a:t>駕駛時速</a:t>
                      </a:r>
                      <a:r>
                        <a:rPr lang="en-US" sz="2800" b="1" kern="100" spc="-300" dirty="0" smtClean="0">
                          <a:effectLst/>
                        </a:rPr>
                        <a:t/>
                      </a:r>
                      <a:br>
                        <a:rPr lang="en-US" sz="2800" b="1" kern="100" spc="-300" dirty="0" smtClean="0">
                          <a:effectLst/>
                        </a:rPr>
                      </a:br>
                      <a:r>
                        <a:rPr lang="en-US" sz="2800" b="1" kern="100" spc="-300" dirty="0" smtClean="0">
                          <a:effectLst/>
                        </a:rPr>
                        <a:t>(</a:t>
                      </a:r>
                      <a:r>
                        <a:rPr lang="zh-TW" sz="2800" b="1" kern="100" spc="-300" dirty="0" smtClean="0">
                          <a:effectLst/>
                        </a:rPr>
                        <a:t>公里</a:t>
                      </a:r>
                      <a:r>
                        <a:rPr lang="en-US" sz="2800" b="1" kern="100" spc="-300" dirty="0" smtClean="0">
                          <a:effectLst/>
                        </a:rPr>
                        <a:t>/</a:t>
                      </a:r>
                      <a:r>
                        <a:rPr lang="zh-TW" sz="2800" b="1" kern="100" spc="-300" dirty="0" smtClean="0">
                          <a:effectLst/>
                        </a:rPr>
                        <a:t>小時</a:t>
                      </a:r>
                      <a:r>
                        <a:rPr lang="en-US" sz="2800" b="1" kern="100" spc="-300" dirty="0" smtClean="0">
                          <a:effectLst/>
                        </a:rPr>
                        <a:t>)</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800" b="1" kern="100" spc="-300" dirty="0">
                          <a:effectLst/>
                        </a:rPr>
                        <a:t>預估</a:t>
                      </a:r>
                      <a:r>
                        <a:rPr lang="en-US" sz="2800" b="1" kern="100" spc="-300" dirty="0">
                          <a:effectLst/>
                        </a:rPr>
                        <a:t/>
                      </a:r>
                      <a:br>
                        <a:rPr lang="en-US" sz="2800" b="1" kern="100" spc="-300" dirty="0">
                          <a:effectLst/>
                        </a:rPr>
                      </a:br>
                      <a:r>
                        <a:rPr lang="zh-TW" sz="2800" b="1" kern="100" spc="-300" dirty="0">
                          <a:effectLst/>
                        </a:rPr>
                        <a:t>燃油效率</a:t>
                      </a:r>
                      <a:r>
                        <a:rPr lang="en-US" sz="2800" b="1" kern="100" spc="-300" dirty="0">
                          <a:effectLst/>
                        </a:rPr>
                        <a:t/>
                      </a:r>
                      <a:br>
                        <a:rPr lang="en-US" sz="2800" b="1" kern="100" spc="-300" dirty="0">
                          <a:effectLst/>
                        </a:rPr>
                      </a:br>
                      <a:r>
                        <a:rPr lang="en-US" sz="2800" b="1" kern="100" spc="-300" dirty="0">
                          <a:effectLst/>
                        </a:rPr>
                        <a:t>(</a:t>
                      </a:r>
                      <a:r>
                        <a:rPr lang="zh-TW" sz="2800" b="1" kern="100" spc="-300" dirty="0">
                          <a:effectLst/>
                        </a:rPr>
                        <a:t>公里</a:t>
                      </a:r>
                      <a:r>
                        <a:rPr lang="en-US" sz="2800" b="1" kern="100" spc="-300" dirty="0">
                          <a:effectLst/>
                        </a:rPr>
                        <a:t>/</a:t>
                      </a:r>
                      <a:r>
                        <a:rPr lang="zh-TW" sz="2800" b="1" kern="100" spc="-300" dirty="0">
                          <a:effectLst/>
                        </a:rPr>
                        <a:t>公升</a:t>
                      </a:r>
                      <a:r>
                        <a:rPr lang="en-US" sz="2800" b="1" kern="100" spc="-300" dirty="0">
                          <a:effectLst/>
                        </a:rPr>
                        <a:t>)</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800" b="1" kern="100" spc="-300" dirty="0">
                          <a:effectLst/>
                        </a:rPr>
                        <a:t>燃油</a:t>
                      </a:r>
                      <a:r>
                        <a:rPr lang="zh-TW" sz="2800" b="1" kern="100" spc="-300" dirty="0" smtClean="0">
                          <a:effectLst/>
                        </a:rPr>
                        <a:t>零售價</a:t>
                      </a:r>
                      <a:r>
                        <a:rPr lang="en-US" sz="2800" b="1" kern="100" spc="-300" dirty="0" smtClean="0">
                          <a:effectLst/>
                        </a:rPr>
                        <a:t/>
                      </a:r>
                      <a:br>
                        <a:rPr lang="en-US" sz="2800" b="1" kern="100" spc="-300" dirty="0" smtClean="0">
                          <a:effectLst/>
                        </a:rPr>
                      </a:br>
                      <a:r>
                        <a:rPr lang="en-US" sz="2800" b="1" kern="0" spc="-300" dirty="0" smtClean="0">
                          <a:effectLst/>
                        </a:rPr>
                        <a:t>(105</a:t>
                      </a:r>
                      <a:r>
                        <a:rPr lang="zh-TW" sz="2800" b="1" kern="0" spc="-300" dirty="0">
                          <a:effectLst/>
                        </a:rPr>
                        <a:t>年均價</a:t>
                      </a:r>
                      <a:r>
                        <a:rPr lang="en-US" sz="2800" b="1" kern="0" spc="-300" dirty="0" smtClean="0">
                          <a:effectLst/>
                        </a:rPr>
                        <a:t>)</a:t>
                      </a:r>
                    </a:p>
                    <a:p>
                      <a:pPr marL="0" marR="0" algn="ctr" eaLnBrk="0" hangingPunct="0">
                        <a:lnSpc>
                          <a:spcPct val="100000"/>
                        </a:lnSpc>
                        <a:spcBef>
                          <a:spcPts val="0"/>
                        </a:spcBef>
                        <a:spcAft>
                          <a:spcPts val="0"/>
                        </a:spcAft>
                      </a:pPr>
                      <a:r>
                        <a:rPr lang="en-US" sz="2800" b="1" kern="100" spc="-300" dirty="0" smtClean="0">
                          <a:effectLst/>
                        </a:rPr>
                        <a:t>(</a:t>
                      </a:r>
                      <a:r>
                        <a:rPr lang="zh-TW" sz="2800" b="1" kern="100" spc="-300" dirty="0">
                          <a:effectLst/>
                        </a:rPr>
                        <a:t>元</a:t>
                      </a:r>
                      <a:r>
                        <a:rPr lang="en-US" sz="2800" b="1" kern="100" spc="-300" dirty="0">
                          <a:effectLst/>
                        </a:rPr>
                        <a:t>/</a:t>
                      </a:r>
                      <a:r>
                        <a:rPr lang="zh-TW" sz="2800" b="1" kern="100" spc="-300" dirty="0">
                          <a:effectLst/>
                        </a:rPr>
                        <a:t>公升</a:t>
                      </a:r>
                      <a:r>
                        <a:rPr lang="en-US" sz="2800" b="1" kern="100" spc="-300" dirty="0">
                          <a:effectLst/>
                        </a:rPr>
                        <a:t>)</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466536426"/>
                  </a:ext>
                </a:extLst>
              </a:tr>
              <a:tr h="447816">
                <a:tc>
                  <a:txBody>
                    <a:bodyPr/>
                    <a:lstStyle/>
                    <a:p>
                      <a:pPr marL="0" marR="0" algn="ctr" eaLnBrk="0" hangingPunct="0">
                        <a:lnSpc>
                          <a:spcPct val="100000"/>
                        </a:lnSpc>
                        <a:spcBef>
                          <a:spcPts val="0"/>
                        </a:spcBef>
                        <a:spcAft>
                          <a:spcPts val="0"/>
                        </a:spcAft>
                      </a:pPr>
                      <a:r>
                        <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小型車普通駕駛</a:t>
                      </a: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23.67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27862996"/>
                  </a:ext>
                </a:extLst>
              </a:tr>
              <a:tr h="447816">
                <a:tc>
                  <a:txBody>
                    <a:bodyPr/>
                    <a:lstStyle/>
                    <a:p>
                      <a:pPr marL="0" marR="0" algn="ctr" eaLnBrk="0" hangingPunct="0">
                        <a:lnSpc>
                          <a:spcPct val="100000"/>
                        </a:lnSpc>
                        <a:spcBef>
                          <a:spcPts val="0"/>
                        </a:spcBef>
                        <a:spcAft>
                          <a:spcPts val="0"/>
                        </a:spcAft>
                      </a:pPr>
                      <a:r>
                        <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小型車職業駕駛</a:t>
                      </a: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6</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23.67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135282969"/>
                  </a:ext>
                </a:extLst>
              </a:tr>
              <a:tr h="447816">
                <a:tc>
                  <a:txBody>
                    <a:bodyPr/>
                    <a:lstStyle/>
                    <a:p>
                      <a:pPr marL="0" marR="0" algn="ctr" eaLnBrk="0" hangingPunct="0">
                        <a:lnSpc>
                          <a:spcPct val="100000"/>
                        </a:lnSpc>
                        <a:spcBef>
                          <a:spcPts val="0"/>
                        </a:spcBef>
                        <a:spcAft>
                          <a:spcPts val="0"/>
                        </a:spcAft>
                      </a:pPr>
                      <a:r>
                        <a:rPr lang="zh-TW" sz="2800" b="1" kern="100" spc="-300" dirty="0">
                          <a:effectLst/>
                        </a:rPr>
                        <a:t>大</a:t>
                      </a:r>
                      <a:r>
                        <a:rPr lang="zh-TW" sz="2800" b="1" kern="100" spc="-300" dirty="0" smtClean="0">
                          <a:effectLst/>
                        </a:rPr>
                        <a:t>客車</a:t>
                      </a:r>
                      <a:r>
                        <a:rPr lang="zh-TW" altLang="en-US" sz="2800" b="1" kern="100" spc="-300" dirty="0" smtClean="0">
                          <a:effectLst/>
                        </a:rPr>
                        <a:t>及大貨車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3</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19.73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672903847"/>
                  </a:ext>
                </a:extLst>
              </a:tr>
              <a:tr h="447816">
                <a:tc>
                  <a:txBody>
                    <a:bodyPr/>
                    <a:lstStyle/>
                    <a:p>
                      <a:pPr marL="0" marR="0" algn="ctr" eaLnBrk="0" hangingPunct="0">
                        <a:lnSpc>
                          <a:spcPct val="100000"/>
                        </a:lnSpc>
                        <a:spcBef>
                          <a:spcPts val="0"/>
                        </a:spcBef>
                        <a:spcAft>
                          <a:spcPts val="0"/>
                        </a:spcAft>
                      </a:pPr>
                      <a:r>
                        <a:rPr lang="zh-TW" sz="2800" b="1" kern="100" spc="-300" dirty="0">
                          <a:effectLst/>
                        </a:rPr>
                        <a:t>聯結車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19.73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370486089"/>
                  </a:ext>
                </a:extLst>
              </a:tr>
              <a:tr h="447816">
                <a:tc>
                  <a:txBody>
                    <a:bodyPr/>
                    <a:lstStyle/>
                    <a:p>
                      <a:pPr marL="0" marR="0" algn="ctr" eaLnBrk="0" hangingPunct="0">
                        <a:lnSpc>
                          <a:spcPct val="100000"/>
                        </a:lnSpc>
                        <a:spcBef>
                          <a:spcPts val="0"/>
                        </a:spcBef>
                        <a:spcAft>
                          <a:spcPts val="0"/>
                        </a:spcAft>
                      </a:pPr>
                      <a:r>
                        <a:rPr lang="zh-TW" sz="2800" b="1" kern="100" spc="-300" dirty="0">
                          <a:effectLst/>
                        </a:rPr>
                        <a:t>小型車逕升大客車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19.73</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225009083"/>
                  </a:ext>
                </a:extLst>
              </a:tr>
              <a:tr h="447816">
                <a:tc>
                  <a:txBody>
                    <a:bodyPr/>
                    <a:lstStyle/>
                    <a:p>
                      <a:pPr marL="0" marR="0" algn="ctr" eaLnBrk="0" hangingPunct="0">
                        <a:lnSpc>
                          <a:spcPct val="100000"/>
                        </a:lnSpc>
                        <a:spcBef>
                          <a:spcPts val="0"/>
                        </a:spcBef>
                        <a:spcAft>
                          <a:spcPts val="0"/>
                        </a:spcAft>
                      </a:pPr>
                      <a:r>
                        <a:rPr lang="zh-TW" sz="2800" b="1" kern="100" spc="-300" dirty="0">
                          <a:effectLst/>
                        </a:rPr>
                        <a:t>輕型機車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23.67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752292031"/>
                  </a:ext>
                </a:extLst>
              </a:tr>
              <a:tr h="447816">
                <a:tc>
                  <a:txBody>
                    <a:bodyPr/>
                    <a:lstStyle/>
                    <a:p>
                      <a:pPr marL="0" marR="0" algn="ctr" eaLnBrk="0" hangingPunct="0">
                        <a:lnSpc>
                          <a:spcPct val="100000"/>
                        </a:lnSpc>
                        <a:spcBef>
                          <a:spcPts val="0"/>
                        </a:spcBef>
                        <a:spcAft>
                          <a:spcPts val="0"/>
                        </a:spcAft>
                      </a:pPr>
                      <a:r>
                        <a:rPr lang="zh-TW" sz="2800" b="1" kern="100" spc="-300" dirty="0">
                          <a:effectLst/>
                        </a:rPr>
                        <a:t>重型機車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23.67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998243440"/>
                  </a:ext>
                </a:extLst>
              </a:tr>
              <a:tr h="447816">
                <a:tc>
                  <a:txBody>
                    <a:bodyPr/>
                    <a:lstStyle/>
                    <a:p>
                      <a:pPr marL="0" marR="0" algn="ctr" eaLnBrk="0" hangingPunct="0">
                        <a:lnSpc>
                          <a:spcPct val="100000"/>
                        </a:lnSpc>
                        <a:spcBef>
                          <a:spcPts val="0"/>
                        </a:spcBef>
                        <a:spcAft>
                          <a:spcPts val="0"/>
                        </a:spcAft>
                      </a:pPr>
                      <a:r>
                        <a:rPr lang="zh-TW" sz="2800" b="1" kern="100" spc="-300" dirty="0" smtClean="0">
                          <a:effectLst/>
                        </a:rPr>
                        <a:t>大型</a:t>
                      </a:r>
                      <a:r>
                        <a:rPr lang="zh-TW" sz="2800" b="1" kern="100" spc="-300" dirty="0">
                          <a:effectLst/>
                        </a:rPr>
                        <a:t>重型機車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23.67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771077413"/>
                  </a:ext>
                </a:extLst>
              </a:tr>
              <a:tr h="447816">
                <a:tc>
                  <a:txBody>
                    <a:bodyPr/>
                    <a:lstStyle/>
                    <a:p>
                      <a:pPr marL="0" marR="0" algn="ctr" eaLnBrk="0" hangingPunct="0">
                        <a:lnSpc>
                          <a:spcPct val="100000"/>
                        </a:lnSpc>
                        <a:spcBef>
                          <a:spcPts val="0"/>
                        </a:spcBef>
                        <a:spcAft>
                          <a:spcPts val="0"/>
                        </a:spcAft>
                      </a:pPr>
                      <a:r>
                        <a:rPr lang="zh-TW" sz="2800" b="1" kern="100" spc="-300" dirty="0">
                          <a:effectLst/>
                        </a:rPr>
                        <a:t>小型車掛附拖車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23.67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84949499"/>
                  </a:ext>
                </a:extLst>
              </a:tr>
            </a:tbl>
          </a:graphicData>
        </a:graphic>
      </p:graphicFrame>
    </p:spTree>
    <p:extLst>
      <p:ext uri="{BB962C8B-B14F-4D97-AF65-F5344CB8AC3E}">
        <p14:creationId xmlns:p14="http://schemas.microsoft.com/office/powerpoint/2010/main" val="6038665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Autofit/>
          </a:bodyPr>
          <a:lstStyle/>
          <a:p>
            <a:r>
              <a:rPr lang="zh-TW" altLang="en-US" sz="4700" spc="-300" dirty="0">
                <a:solidFill>
                  <a:prstClr val="black"/>
                </a:solidFill>
              </a:rPr>
              <a:t>個別分攤變動成本－教練車輛使用費</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68</a:t>
            </a:fld>
            <a:endParaRPr lang="zh-TW" altLang="en-US"/>
          </a:p>
        </p:txBody>
      </p:sp>
      <p:graphicFrame>
        <p:nvGraphicFramePr>
          <p:cNvPr id="8" name="內容版面配置區 6"/>
          <p:cNvGraphicFramePr>
            <a:graphicFrameLocks noGrp="1"/>
          </p:cNvGraphicFramePr>
          <p:nvPr>
            <p:ph idx="1"/>
            <p:extLst>
              <p:ext uri="{D42A27DB-BD31-4B8C-83A1-F6EECF244321}">
                <p14:modId xmlns:p14="http://schemas.microsoft.com/office/powerpoint/2010/main" val="1336823117"/>
              </p:ext>
            </p:extLst>
          </p:nvPr>
        </p:nvGraphicFramePr>
        <p:xfrm>
          <a:off x="0" y="1147483"/>
          <a:ext cx="9144000" cy="5352299"/>
        </p:xfrm>
        <a:graphic>
          <a:graphicData uri="http://schemas.openxmlformats.org/drawingml/2006/table">
            <a:tbl>
              <a:tblPr firstRow="1" firstCol="1">
                <a:tableStyleId>{9D7B26C5-4107-4FEC-AEDC-1716B250A1EF}</a:tableStyleId>
              </a:tblPr>
              <a:tblGrid>
                <a:gridCol w="2692400">
                  <a:extLst>
                    <a:ext uri="{9D8B030D-6E8A-4147-A177-3AD203B41FA5}">
                      <a16:colId xmlns:a16="http://schemas.microsoft.com/office/drawing/2014/main" val="1935118579"/>
                    </a:ext>
                  </a:extLst>
                </a:gridCol>
                <a:gridCol w="2159000">
                  <a:extLst>
                    <a:ext uri="{9D8B030D-6E8A-4147-A177-3AD203B41FA5}">
                      <a16:colId xmlns:a16="http://schemas.microsoft.com/office/drawing/2014/main" val="1272869665"/>
                    </a:ext>
                  </a:extLst>
                </a:gridCol>
                <a:gridCol w="1866900">
                  <a:extLst>
                    <a:ext uri="{9D8B030D-6E8A-4147-A177-3AD203B41FA5}">
                      <a16:colId xmlns:a16="http://schemas.microsoft.com/office/drawing/2014/main" val="1138659933"/>
                    </a:ext>
                  </a:extLst>
                </a:gridCol>
                <a:gridCol w="2425700">
                  <a:extLst>
                    <a:ext uri="{9D8B030D-6E8A-4147-A177-3AD203B41FA5}">
                      <a16:colId xmlns:a16="http://schemas.microsoft.com/office/drawing/2014/main" val="3754358505"/>
                    </a:ext>
                  </a:extLst>
                </a:gridCol>
              </a:tblGrid>
              <a:tr h="892049">
                <a:tc>
                  <a:txBody>
                    <a:bodyPr/>
                    <a:lstStyle/>
                    <a:p>
                      <a:pPr marL="0" marR="0" algn="ctr" eaLnBrk="0" hangingPunct="0">
                        <a:lnSpc>
                          <a:spcPct val="100000"/>
                        </a:lnSpc>
                        <a:spcBef>
                          <a:spcPts val="0"/>
                        </a:spcBef>
                        <a:spcAft>
                          <a:spcPts val="0"/>
                        </a:spcAft>
                      </a:pPr>
                      <a:r>
                        <a:rPr lang="zh-TW" sz="2800" b="1" kern="100" spc="-300" dirty="0">
                          <a:effectLst/>
                        </a:rPr>
                        <a:t>訓練車種</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800" b="1" kern="100" spc="-300" dirty="0" smtClean="0">
                          <a:effectLst/>
                        </a:rPr>
                        <a:t>教練車</a:t>
                      </a:r>
                      <a:r>
                        <a:rPr lang="en-US" altLang="zh-TW" sz="2800" b="1" kern="100" spc="-300" dirty="0" smtClean="0">
                          <a:effectLst/>
                        </a:rPr>
                        <a:t/>
                      </a:r>
                      <a:br>
                        <a:rPr lang="en-US" altLang="zh-TW" sz="2800" b="1" kern="100" spc="-300" dirty="0" smtClean="0">
                          <a:effectLst/>
                        </a:rPr>
                      </a:br>
                      <a:r>
                        <a:rPr lang="zh-TW" altLang="en-US" sz="2800" b="1" kern="100" spc="-300" dirty="0" smtClean="0">
                          <a:effectLst/>
                        </a:rPr>
                        <a:t>使用</a:t>
                      </a:r>
                      <a:r>
                        <a:rPr lang="zh-TW" sz="2800" b="1" kern="100" spc="-300" dirty="0" smtClean="0">
                          <a:effectLst/>
                        </a:rPr>
                        <a:t>成本</a:t>
                      </a:r>
                      <a:r>
                        <a:rPr lang="en-US" sz="2800" b="1" kern="100" spc="-300" dirty="0">
                          <a:effectLst/>
                        </a:rPr>
                        <a:t>(</a:t>
                      </a:r>
                      <a:r>
                        <a:rPr lang="zh-TW" sz="2800" b="1" kern="100" spc="-300" dirty="0">
                          <a:effectLst/>
                        </a:rPr>
                        <a:t>元</a:t>
                      </a:r>
                      <a:r>
                        <a:rPr lang="en-US" sz="2800" b="1" kern="100" spc="-300" dirty="0">
                          <a:effectLst/>
                        </a:rPr>
                        <a:t>)</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800" b="1" kern="100" spc="-300" dirty="0" smtClean="0">
                          <a:effectLst/>
                        </a:rPr>
                        <a:t>訓練</a:t>
                      </a:r>
                      <a:r>
                        <a:rPr lang="zh-TW" altLang="en-US" sz="2800" b="1" kern="100" spc="-300" dirty="0" smtClean="0">
                          <a:effectLst/>
                        </a:rPr>
                        <a:t>使用</a:t>
                      </a:r>
                      <a:r>
                        <a:rPr lang="en-US" altLang="zh-TW" sz="2800" b="1" kern="100" spc="-300" dirty="0" smtClean="0">
                          <a:effectLst/>
                        </a:rPr>
                        <a:t/>
                      </a:r>
                      <a:br>
                        <a:rPr lang="en-US" altLang="zh-TW" sz="2800" b="1" kern="100" spc="-300" dirty="0" smtClean="0">
                          <a:effectLst/>
                        </a:rPr>
                      </a:br>
                      <a:r>
                        <a:rPr lang="zh-TW" sz="2800" b="1" kern="100" spc="-300" dirty="0" smtClean="0">
                          <a:effectLst/>
                        </a:rPr>
                        <a:t>油料費</a:t>
                      </a:r>
                      <a:r>
                        <a:rPr lang="en-US" sz="2800" b="1" kern="100" spc="-300" dirty="0" smtClean="0">
                          <a:effectLst/>
                        </a:rPr>
                        <a:t>(</a:t>
                      </a:r>
                      <a:r>
                        <a:rPr lang="zh-TW" sz="2800" b="1" kern="100" spc="-300" dirty="0" smtClean="0">
                          <a:effectLst/>
                        </a:rPr>
                        <a:t>元</a:t>
                      </a:r>
                      <a:r>
                        <a:rPr lang="en-US" sz="2800" b="1" kern="100" spc="-300" dirty="0" smtClean="0">
                          <a:effectLst/>
                        </a:rPr>
                        <a:t>)</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600" b="1" kern="100" spc="-300" dirty="0">
                          <a:solidFill>
                            <a:srgbClr val="FF0000"/>
                          </a:solidFill>
                          <a:effectLst/>
                        </a:rPr>
                        <a:t>教練車使用</a:t>
                      </a:r>
                      <a:r>
                        <a:rPr lang="en-US" sz="2600" b="1" kern="100" spc="-300" dirty="0">
                          <a:solidFill>
                            <a:srgbClr val="FF0000"/>
                          </a:solidFill>
                          <a:effectLst/>
                        </a:rPr>
                        <a:t/>
                      </a:r>
                      <a:br>
                        <a:rPr lang="en-US" sz="2600" b="1" kern="100" spc="-300" dirty="0">
                          <a:solidFill>
                            <a:srgbClr val="FF0000"/>
                          </a:solidFill>
                          <a:effectLst/>
                        </a:rPr>
                      </a:br>
                      <a:r>
                        <a:rPr lang="zh-TW" sz="2600" b="1" kern="100" spc="-300" dirty="0">
                          <a:solidFill>
                            <a:srgbClr val="FF0000"/>
                          </a:solidFill>
                          <a:effectLst/>
                        </a:rPr>
                        <a:t>成本費用總額</a:t>
                      </a:r>
                      <a:r>
                        <a:rPr lang="en-US" sz="2600" b="1" kern="100" spc="-300" dirty="0">
                          <a:solidFill>
                            <a:srgbClr val="FF0000"/>
                          </a:solidFill>
                          <a:effectLst/>
                        </a:rPr>
                        <a:t>(</a:t>
                      </a:r>
                      <a:r>
                        <a:rPr lang="zh-TW" sz="2600" b="1" kern="100" spc="-300" dirty="0">
                          <a:solidFill>
                            <a:srgbClr val="FF0000"/>
                          </a:solidFill>
                          <a:effectLst/>
                        </a:rPr>
                        <a:t>元</a:t>
                      </a:r>
                      <a:r>
                        <a:rPr lang="en-US" sz="2600" b="1" kern="100" spc="-300" dirty="0">
                          <a:solidFill>
                            <a:srgbClr val="FF0000"/>
                          </a:solidFill>
                          <a:effectLst/>
                        </a:rPr>
                        <a:t>)</a:t>
                      </a:r>
                      <a:endParaRPr lang="zh-TW" sz="2600" b="1" kern="100" spc="-3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766746882"/>
                  </a:ext>
                </a:extLst>
              </a:tr>
              <a:tr h="446025">
                <a:tc>
                  <a:txBody>
                    <a:bodyPr/>
                    <a:lstStyle/>
                    <a:p>
                      <a:pPr marL="0" marR="0" algn="ctr" eaLnBrk="0" hangingPunct="0">
                        <a:lnSpc>
                          <a:spcPct val="100000"/>
                        </a:lnSpc>
                        <a:spcBef>
                          <a:spcPts val="0"/>
                        </a:spcBef>
                        <a:spcAft>
                          <a:spcPts val="0"/>
                        </a:spcAft>
                      </a:pPr>
                      <a:r>
                        <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小型車普通駕駛</a:t>
                      </a: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altLang="zh-TW" sz="2800" b="1" kern="100" dirty="0" smtClean="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1,239(1,007)</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smtClean="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947(769)</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smtClean="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rPr>
                        <a:t>1,981(1,776)</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365290999"/>
                  </a:ext>
                </a:extLst>
              </a:tr>
              <a:tr h="446025">
                <a:tc>
                  <a:txBody>
                    <a:bodyPr/>
                    <a:lstStyle/>
                    <a:p>
                      <a:pPr marL="0" marR="0" algn="ctr" eaLnBrk="0" hangingPunct="0">
                        <a:lnSpc>
                          <a:spcPct val="100000"/>
                        </a:lnSpc>
                        <a:spcBef>
                          <a:spcPts val="0"/>
                        </a:spcBef>
                        <a:spcAft>
                          <a:spcPts val="0"/>
                        </a:spcAft>
                      </a:pPr>
                      <a:r>
                        <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小型車職業駕駛</a:t>
                      </a: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1,959(1,589)</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spc="-15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1,775(1,440)</a:t>
                      </a:r>
                      <a:endParaRPr lang="zh-TW" sz="2800" b="1" kern="100" spc="-15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smtClean="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3,382(3,029)</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807083144"/>
                  </a:ext>
                </a:extLst>
              </a:tr>
              <a:tr h="446025">
                <a:tc>
                  <a:txBody>
                    <a:bodyPr/>
                    <a:lstStyle/>
                    <a:p>
                      <a:pPr marL="0" marR="0" algn="ctr" eaLnBrk="0" hangingPunct="0">
                        <a:lnSpc>
                          <a:spcPct val="100000"/>
                        </a:lnSpc>
                        <a:spcBef>
                          <a:spcPts val="0"/>
                        </a:spcBef>
                        <a:spcAft>
                          <a:spcPts val="0"/>
                        </a:spcAft>
                      </a:pPr>
                      <a:r>
                        <a:rPr lang="zh-TW" sz="2800" b="1" kern="100" spc="-300" dirty="0">
                          <a:effectLst/>
                        </a:rPr>
                        <a:t>大客車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3,416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822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4,238</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392502881"/>
                  </a:ext>
                </a:extLst>
              </a:tr>
              <a:tr h="446025">
                <a:tc>
                  <a:txBody>
                    <a:bodyPr/>
                    <a:lstStyle/>
                    <a:p>
                      <a:pPr marL="0" marR="0" algn="ctr" eaLnBrk="0" hangingPunct="0">
                        <a:lnSpc>
                          <a:spcPct val="100000"/>
                        </a:lnSpc>
                        <a:spcBef>
                          <a:spcPts val="0"/>
                        </a:spcBef>
                        <a:spcAft>
                          <a:spcPts val="0"/>
                        </a:spcAft>
                      </a:pPr>
                      <a:r>
                        <a:rPr lang="zh-TW" sz="2800" b="1" kern="100" spc="-300" dirty="0">
                          <a:effectLst/>
                        </a:rPr>
                        <a:t>大貨車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1,978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822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2,800</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492558875"/>
                  </a:ext>
                </a:extLst>
              </a:tr>
              <a:tr h="446025">
                <a:tc>
                  <a:txBody>
                    <a:bodyPr/>
                    <a:lstStyle/>
                    <a:p>
                      <a:pPr marL="0" marR="0" algn="ctr" eaLnBrk="0" hangingPunct="0">
                        <a:lnSpc>
                          <a:spcPct val="100000"/>
                        </a:lnSpc>
                        <a:spcBef>
                          <a:spcPts val="0"/>
                        </a:spcBef>
                        <a:spcAft>
                          <a:spcPts val="0"/>
                        </a:spcAft>
                      </a:pPr>
                      <a:r>
                        <a:rPr lang="zh-TW" sz="2800" b="1" kern="100" spc="-300" dirty="0">
                          <a:effectLst/>
                        </a:rPr>
                        <a:t>聯結車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6,582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1,282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7,865</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498890"/>
                  </a:ext>
                </a:extLst>
              </a:tr>
              <a:tr h="446025">
                <a:tc>
                  <a:txBody>
                    <a:bodyPr/>
                    <a:lstStyle/>
                    <a:p>
                      <a:pPr marL="0" marR="0" algn="ctr" eaLnBrk="0" hangingPunct="0">
                        <a:lnSpc>
                          <a:spcPct val="100000"/>
                        </a:lnSpc>
                        <a:spcBef>
                          <a:spcPts val="0"/>
                        </a:spcBef>
                        <a:spcAft>
                          <a:spcPts val="0"/>
                        </a:spcAft>
                      </a:pPr>
                      <a:r>
                        <a:rPr lang="zh-TW" sz="2800" b="1" kern="100" spc="-300" dirty="0">
                          <a:effectLst/>
                        </a:rPr>
                        <a:t>小型車逕升大客車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5,192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1,250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6,442</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95118445"/>
                  </a:ext>
                </a:extLst>
              </a:tr>
              <a:tr h="446025">
                <a:tc>
                  <a:txBody>
                    <a:bodyPr/>
                    <a:lstStyle/>
                    <a:p>
                      <a:pPr marL="0" marR="0" algn="ctr" eaLnBrk="0" hangingPunct="0">
                        <a:lnSpc>
                          <a:spcPct val="100000"/>
                        </a:lnSpc>
                        <a:spcBef>
                          <a:spcPts val="0"/>
                        </a:spcBef>
                        <a:spcAft>
                          <a:spcPts val="0"/>
                        </a:spcAft>
                      </a:pPr>
                      <a:r>
                        <a:rPr lang="zh-TW" sz="2800" b="1" kern="100" spc="-300" dirty="0">
                          <a:effectLst/>
                        </a:rPr>
                        <a:t>輕型機車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158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203</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475780310"/>
                  </a:ext>
                </a:extLst>
              </a:tr>
              <a:tr h="446025">
                <a:tc>
                  <a:txBody>
                    <a:bodyPr/>
                    <a:lstStyle/>
                    <a:p>
                      <a:pPr marL="0" marR="0" algn="ctr" eaLnBrk="0" hangingPunct="0">
                        <a:lnSpc>
                          <a:spcPct val="100000"/>
                        </a:lnSpc>
                        <a:spcBef>
                          <a:spcPts val="0"/>
                        </a:spcBef>
                        <a:spcAft>
                          <a:spcPts val="0"/>
                        </a:spcAft>
                      </a:pPr>
                      <a:r>
                        <a:rPr lang="zh-TW" sz="2800" b="1" kern="100" spc="-300" dirty="0">
                          <a:effectLst/>
                        </a:rPr>
                        <a:t>重型機車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53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197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250</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85875754"/>
                  </a:ext>
                </a:extLst>
              </a:tr>
              <a:tr h="446025">
                <a:tc>
                  <a:txBody>
                    <a:bodyPr/>
                    <a:lstStyle/>
                    <a:p>
                      <a:pPr marL="0" marR="0" algn="ctr" eaLnBrk="0" hangingPunct="0">
                        <a:lnSpc>
                          <a:spcPct val="100000"/>
                        </a:lnSpc>
                        <a:spcBef>
                          <a:spcPts val="0"/>
                        </a:spcBef>
                        <a:spcAft>
                          <a:spcPts val="0"/>
                        </a:spcAft>
                      </a:pPr>
                      <a:r>
                        <a:rPr lang="zh-TW" sz="2800" b="1" kern="100" spc="-300" dirty="0" smtClean="0">
                          <a:effectLst/>
                        </a:rPr>
                        <a:t>大型</a:t>
                      </a:r>
                      <a:r>
                        <a:rPr lang="zh-TW" sz="2800" b="1" kern="100" spc="-300" dirty="0">
                          <a:effectLst/>
                        </a:rPr>
                        <a:t>重型機車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909</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663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1,571</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10146470"/>
                  </a:ext>
                </a:extLst>
              </a:tr>
              <a:tr h="446025">
                <a:tc>
                  <a:txBody>
                    <a:bodyPr/>
                    <a:lstStyle/>
                    <a:p>
                      <a:pPr marL="0" marR="0" algn="ctr" eaLnBrk="0" hangingPunct="0">
                        <a:lnSpc>
                          <a:spcPct val="100000"/>
                        </a:lnSpc>
                        <a:spcBef>
                          <a:spcPts val="0"/>
                        </a:spcBef>
                        <a:spcAft>
                          <a:spcPts val="0"/>
                        </a:spcAft>
                      </a:pPr>
                      <a:r>
                        <a:rPr lang="zh-TW" sz="2800" b="1" kern="100" spc="-300" dirty="0">
                          <a:effectLst/>
                        </a:rPr>
                        <a:t>小型車掛附拖車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876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757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95885" algn="r" defTabSz="914400" rtl="0" eaLnBrk="0" fontAlgn="ctr" latinLnBrk="0" hangingPunct="0">
                        <a:lnSpc>
                          <a:spcPct val="100000"/>
                        </a:lnSpc>
                        <a:spcBef>
                          <a:spcPts val="0"/>
                        </a:spcBef>
                        <a:spcAft>
                          <a:spcPts val="0"/>
                        </a:spcAft>
                      </a:pPr>
                      <a:r>
                        <a:rPr lang="en-US"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1,633</a:t>
                      </a:r>
                      <a:endParaRPr lang="zh-TW" sz="28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68107648"/>
                  </a:ext>
                </a:extLst>
              </a:tr>
            </a:tbl>
          </a:graphicData>
        </a:graphic>
      </p:graphicFrame>
    </p:spTree>
    <p:extLst>
      <p:ext uri="{BB962C8B-B14F-4D97-AF65-F5344CB8AC3E}">
        <p14:creationId xmlns:p14="http://schemas.microsoft.com/office/powerpoint/2010/main" val="192007748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pc="-300" dirty="0">
                <a:solidFill>
                  <a:prstClr val="black"/>
                </a:solidFill>
              </a:rPr>
              <a:t>個別分攤變動成本－訓練教學費</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628650" y="1473201"/>
                <a:ext cx="8515350" cy="5028700"/>
              </a:xfrm>
            </p:spPr>
            <p:txBody>
              <a:bodyPr>
                <a:normAutofit fontScale="55000" lnSpcReduction="20000"/>
              </a:bodyPr>
              <a:lstStyle/>
              <a:p>
                <a:pPr>
                  <a:lnSpc>
                    <a:spcPct val="170000"/>
                  </a:lnSpc>
                  <a:tabLst>
                    <a:tab pos="266700" algn="l"/>
                  </a:tabLst>
                </a:pPr>
                <a14:m>
                  <m:oMath xmlns:m="http://schemas.openxmlformats.org/officeDocument/2006/math">
                    <m:r>
                      <a:rPr lang="zh-TW" altLang="en-US" sz="5100" i="1" smtClean="0">
                        <a:solidFill>
                          <a:schemeClr val="tx1"/>
                        </a:solidFill>
                        <a:latin typeface="Cambria Math" panose="02040503050406030204" pitchFamily="18" charset="0"/>
                      </a:rPr>
                      <m:t>術科駕駛</m:t>
                    </m:r>
                    <m:r>
                      <a:rPr lang="zh-TW" altLang="zh-TW" sz="5100">
                        <a:solidFill>
                          <a:schemeClr val="tx1"/>
                        </a:solidFill>
                        <a:latin typeface="Cambria Math" panose="02040503050406030204" pitchFamily="18" charset="0"/>
                      </a:rPr>
                      <m:t>訓練時數</m:t>
                    </m:r>
                    <m:d>
                      <m:dPr>
                        <m:ctrlPr>
                          <a:rPr lang="en-US" altLang="zh-TW" sz="5100" i="1">
                            <a:solidFill>
                              <a:schemeClr val="tx1"/>
                            </a:solidFill>
                            <a:latin typeface="Cambria Math" panose="02040503050406030204" pitchFamily="18" charset="0"/>
                          </a:rPr>
                        </m:ctrlPr>
                      </m:dPr>
                      <m:e>
                        <m:r>
                          <a:rPr lang="zh-TW" altLang="zh-TW" sz="5100">
                            <a:solidFill>
                              <a:schemeClr val="tx1"/>
                            </a:solidFill>
                            <a:latin typeface="Cambria Math" panose="02040503050406030204" pitchFamily="18" charset="0"/>
                          </a:rPr>
                          <m:t>小時</m:t>
                        </m:r>
                      </m:e>
                    </m:d>
                    <m:r>
                      <a:rPr lang="en-US" altLang="zh-TW" sz="5100">
                        <a:solidFill>
                          <a:schemeClr val="tx1"/>
                        </a:solidFill>
                        <a:latin typeface="Cambria Math" panose="02040503050406030204" pitchFamily="18" charset="0"/>
                      </a:rPr>
                      <m:t>=</m:t>
                    </m:r>
                  </m:oMath>
                </a14:m>
                <a:endParaRPr lang="en-US" altLang="zh-TW" sz="5100" dirty="0">
                  <a:solidFill>
                    <a:schemeClr val="tx1"/>
                  </a:solidFill>
                </a:endParaRPr>
              </a:p>
              <a:p>
                <a:pPr marL="0" indent="0">
                  <a:lnSpc>
                    <a:spcPct val="170000"/>
                  </a:lnSpc>
                  <a:buNone/>
                  <a:tabLst>
                    <a:tab pos="266700" algn="l"/>
                  </a:tabLst>
                </a:pPr>
                <a14:m>
                  <m:oMathPara xmlns:m="http://schemas.openxmlformats.org/officeDocument/2006/math">
                    <m:oMathParaPr>
                      <m:jc m:val="centerGroup"/>
                    </m:oMathParaPr>
                    <m:oMath xmlns:m="http://schemas.openxmlformats.org/officeDocument/2006/math">
                      <m:r>
                        <a:rPr lang="zh-TW" altLang="zh-TW" sz="5100">
                          <a:solidFill>
                            <a:schemeClr val="tx1"/>
                          </a:solidFill>
                          <a:latin typeface="Cambria Math" panose="02040503050406030204" pitchFamily="18" charset="0"/>
                        </a:rPr>
                        <m:t>場地基本駕駛時數</m:t>
                      </m:r>
                      <m:r>
                        <a:rPr lang="en-US" altLang="zh-TW" sz="5100">
                          <a:solidFill>
                            <a:schemeClr val="tx1"/>
                          </a:solidFill>
                          <a:latin typeface="Cambria Math" panose="02040503050406030204" pitchFamily="18" charset="0"/>
                        </a:rPr>
                        <m:t>(</m:t>
                      </m:r>
                      <m:r>
                        <a:rPr lang="zh-TW" altLang="zh-TW" sz="5100">
                          <a:solidFill>
                            <a:schemeClr val="tx1"/>
                          </a:solidFill>
                          <a:latin typeface="Cambria Math" panose="02040503050406030204" pitchFamily="18" charset="0"/>
                        </a:rPr>
                        <m:t>小時</m:t>
                      </m:r>
                      <m:r>
                        <a:rPr lang="en-US" altLang="zh-TW" sz="5100">
                          <a:solidFill>
                            <a:schemeClr val="tx1"/>
                          </a:solidFill>
                          <a:latin typeface="Cambria Math" panose="02040503050406030204" pitchFamily="18" charset="0"/>
                        </a:rPr>
                        <m:t>)×</m:t>
                      </m:r>
                      <m:r>
                        <a:rPr lang="zh-TW" altLang="zh-TW" sz="5100">
                          <a:solidFill>
                            <a:schemeClr val="tx1"/>
                          </a:solidFill>
                          <a:latin typeface="Cambria Math" panose="02040503050406030204" pitchFamily="18" charset="0"/>
                        </a:rPr>
                        <m:t>鐘點分攤比率</m:t>
                      </m:r>
                      <m:r>
                        <a:rPr lang="en-US" altLang="zh-TW" sz="5100">
                          <a:solidFill>
                            <a:schemeClr val="tx1"/>
                          </a:solidFill>
                          <a:latin typeface="Cambria Math" panose="02040503050406030204" pitchFamily="18" charset="0"/>
                        </a:rPr>
                        <m:t>  +</m:t>
                      </m:r>
                      <m:r>
                        <a:rPr lang="zh-TW" altLang="zh-TW" sz="5100">
                          <a:solidFill>
                            <a:schemeClr val="tx1"/>
                          </a:solidFill>
                          <a:latin typeface="Cambria Math" panose="02040503050406030204" pitchFamily="18" charset="0"/>
                        </a:rPr>
                        <m:t>場地應用駕駛時數</m:t>
                      </m:r>
                      <m:r>
                        <a:rPr lang="en-US" altLang="zh-TW" sz="5100">
                          <a:solidFill>
                            <a:schemeClr val="tx1"/>
                          </a:solidFill>
                          <a:latin typeface="Cambria Math" panose="02040503050406030204" pitchFamily="18" charset="0"/>
                        </a:rPr>
                        <m:t>(</m:t>
                      </m:r>
                      <m:r>
                        <a:rPr lang="zh-TW" altLang="zh-TW" sz="5100">
                          <a:solidFill>
                            <a:schemeClr val="tx1"/>
                          </a:solidFill>
                          <a:latin typeface="Cambria Math" panose="02040503050406030204" pitchFamily="18" charset="0"/>
                        </a:rPr>
                        <m:t>小時</m:t>
                      </m:r>
                      <m:r>
                        <a:rPr lang="en-US" altLang="zh-TW" sz="5100">
                          <a:solidFill>
                            <a:schemeClr val="tx1"/>
                          </a:solidFill>
                          <a:latin typeface="Cambria Math" panose="02040503050406030204" pitchFamily="18" charset="0"/>
                        </a:rPr>
                        <m:t>)×</m:t>
                      </m:r>
                      <m:r>
                        <a:rPr lang="zh-TW" altLang="zh-TW" sz="5100">
                          <a:solidFill>
                            <a:schemeClr val="tx1"/>
                          </a:solidFill>
                          <a:latin typeface="Cambria Math" panose="02040503050406030204" pitchFamily="18" charset="0"/>
                        </a:rPr>
                        <m:t>鐘點分攤比率</m:t>
                      </m:r>
                      <m:r>
                        <a:rPr lang="en-US" altLang="zh-TW" sz="5100">
                          <a:solidFill>
                            <a:schemeClr val="tx1"/>
                          </a:solidFill>
                          <a:latin typeface="Cambria Math" panose="02040503050406030204" pitchFamily="18" charset="0"/>
                        </a:rPr>
                        <m:t> +</m:t>
                      </m:r>
                      <m:r>
                        <a:rPr lang="zh-TW" altLang="zh-TW" sz="5100">
                          <a:solidFill>
                            <a:schemeClr val="tx1"/>
                          </a:solidFill>
                          <a:latin typeface="Cambria Math" panose="02040503050406030204" pitchFamily="18" charset="0"/>
                        </a:rPr>
                        <m:t>道路駕駛時數</m:t>
                      </m:r>
                      <m:r>
                        <a:rPr lang="en-US" altLang="zh-TW" sz="5100">
                          <a:solidFill>
                            <a:schemeClr val="tx1"/>
                          </a:solidFill>
                          <a:latin typeface="Cambria Math" panose="02040503050406030204" pitchFamily="18" charset="0"/>
                        </a:rPr>
                        <m:t>(</m:t>
                      </m:r>
                      <m:r>
                        <a:rPr lang="zh-TW" altLang="zh-TW" sz="5100">
                          <a:solidFill>
                            <a:schemeClr val="tx1"/>
                          </a:solidFill>
                          <a:latin typeface="Cambria Math" panose="02040503050406030204" pitchFamily="18" charset="0"/>
                        </a:rPr>
                        <m:t>小時</m:t>
                      </m:r>
                      <m:r>
                        <a:rPr lang="en-US" altLang="zh-TW" sz="5100">
                          <a:solidFill>
                            <a:schemeClr val="tx1"/>
                          </a:solidFill>
                          <a:latin typeface="Cambria Math" panose="02040503050406030204" pitchFamily="18" charset="0"/>
                        </a:rPr>
                        <m:t>)×</m:t>
                      </m:r>
                      <m:r>
                        <a:rPr lang="zh-TW" altLang="zh-TW" sz="5100">
                          <a:latin typeface="Cambria Math" panose="02040503050406030204" pitchFamily="18" charset="0"/>
                        </a:rPr>
                        <m:t>鐘點分攤比率</m:t>
                      </m:r>
                    </m:oMath>
                  </m:oMathPara>
                </a14:m>
                <a:endParaRPr lang="zh-TW" altLang="zh-TW" sz="5100" dirty="0"/>
              </a:p>
              <a:p>
                <a:pPr>
                  <a:lnSpc>
                    <a:spcPct val="170000"/>
                  </a:lnSpc>
                  <a:tabLst>
                    <a:tab pos="266700" algn="l"/>
                  </a:tabLst>
                </a:pPr>
                <a14:m>
                  <m:oMath xmlns:m="http://schemas.openxmlformats.org/officeDocument/2006/math">
                    <m:r>
                      <a:rPr lang="zh-TW" altLang="en-US" sz="5100" i="1">
                        <a:latin typeface="Cambria Math" panose="02040503050406030204" pitchFamily="18" charset="0"/>
                      </a:rPr>
                      <m:t>學</m:t>
                    </m:r>
                    <m:r>
                      <a:rPr lang="zh-TW" altLang="zh-TW" sz="5100">
                        <a:latin typeface="Cambria Math" panose="02040503050406030204" pitchFamily="18" charset="0"/>
                      </a:rPr>
                      <m:t>科訓練時數</m:t>
                    </m:r>
                    <m:d>
                      <m:dPr>
                        <m:ctrlPr>
                          <a:rPr lang="en-US" altLang="zh-TW" sz="5100" i="1">
                            <a:latin typeface="Cambria Math" panose="02040503050406030204" pitchFamily="18" charset="0"/>
                          </a:rPr>
                        </m:ctrlPr>
                      </m:dPr>
                      <m:e>
                        <m:r>
                          <a:rPr lang="zh-TW" altLang="zh-TW" sz="5100">
                            <a:latin typeface="Cambria Math" panose="02040503050406030204" pitchFamily="18" charset="0"/>
                          </a:rPr>
                          <m:t>小時</m:t>
                        </m:r>
                      </m:e>
                    </m:d>
                    <m:r>
                      <a:rPr lang="en-US" altLang="zh-TW" sz="5100">
                        <a:latin typeface="Cambria Math" panose="02040503050406030204" pitchFamily="18" charset="0"/>
                      </a:rPr>
                      <m:t>=</m:t>
                    </m:r>
                  </m:oMath>
                </a14:m>
                <a:r>
                  <a:rPr lang="en-US" altLang="zh-TW" sz="5100" dirty="0">
                    <a:latin typeface="Cambria Math" panose="02040503050406030204" pitchFamily="18" charset="0"/>
                  </a:rPr>
                  <a:t/>
                </a:r>
                <a:br>
                  <a:rPr lang="en-US" altLang="zh-TW" sz="5100" dirty="0">
                    <a:latin typeface="Cambria Math" panose="02040503050406030204" pitchFamily="18" charset="0"/>
                  </a:rPr>
                </a:br>
                <a14:m>
                  <m:oMath xmlns:m="http://schemas.openxmlformats.org/officeDocument/2006/math">
                    <m:r>
                      <a:rPr lang="zh-TW" altLang="en-US" sz="5100" i="1">
                        <a:latin typeface="Cambria Math" panose="02040503050406030204" pitchFamily="18" charset="0"/>
                      </a:rPr>
                      <m:t>術科訓練</m:t>
                    </m:r>
                    <m:r>
                      <a:rPr lang="zh-TW" altLang="zh-TW" sz="5100">
                        <a:latin typeface="Cambria Math" panose="02040503050406030204" pitchFamily="18" charset="0"/>
                      </a:rPr>
                      <m:t>時數</m:t>
                    </m:r>
                    <m:r>
                      <a:rPr lang="en-US" altLang="zh-TW" sz="5100">
                        <a:latin typeface="Cambria Math" panose="02040503050406030204" pitchFamily="18" charset="0"/>
                      </a:rPr>
                      <m:t>(</m:t>
                    </m:r>
                    <m:r>
                      <a:rPr lang="zh-TW" altLang="zh-TW" sz="5100">
                        <a:latin typeface="Cambria Math" panose="02040503050406030204" pitchFamily="18" charset="0"/>
                      </a:rPr>
                      <m:t>小時</m:t>
                    </m:r>
                    <m:r>
                      <a:rPr lang="en-US" altLang="zh-TW" sz="5100">
                        <a:latin typeface="Cambria Math" panose="02040503050406030204" pitchFamily="18" charset="0"/>
                      </a:rPr>
                      <m:t>)×</m:t>
                    </m:r>
                    <m:r>
                      <a:rPr lang="en-US" altLang="zh-TW" sz="5100" i="1">
                        <a:latin typeface="Cambria Math" panose="02040503050406030204" pitchFamily="18" charset="0"/>
                      </a:rPr>
                      <m:t>1</m:t>
                    </m:r>
                    <m:r>
                      <m:rPr>
                        <m:nor/>
                      </m:rPr>
                      <a:rPr lang="en-US" altLang="zh-TW" sz="5100" dirty="0"/>
                      <m:t>/</m:t>
                    </m:r>
                    <m:r>
                      <m:rPr>
                        <m:nor/>
                      </m:rPr>
                      <a:rPr lang="zh-TW" altLang="en-US" sz="5100" dirty="0"/>
                      <m:t>容訓人數</m:t>
                    </m:r>
                    <m:r>
                      <m:rPr>
                        <m:nor/>
                      </m:rPr>
                      <a:rPr lang="en-US" altLang="zh-TW" sz="5100" dirty="0"/>
                      <m:t>(30)</m:t>
                    </m:r>
                  </m:oMath>
                </a14:m>
                <a:endParaRPr lang="zh-TW" altLang="en-US" sz="5100" dirty="0"/>
              </a:p>
              <a:p>
                <a:pPr>
                  <a:lnSpc>
                    <a:spcPct val="110000"/>
                  </a:lnSpc>
                </a:pPr>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628650" y="1473201"/>
                <a:ext cx="8515350" cy="5028700"/>
              </a:xfrm>
              <a:blipFill>
                <a:blip r:embed="rId2"/>
                <a:stretch>
                  <a:fillRect/>
                </a:stretch>
              </a:blipFill>
            </p:spPr>
            <p:txBody>
              <a:bodyPr/>
              <a:lstStyle/>
              <a:p>
                <a:r>
                  <a:rPr lang="zh-TW" altLang="en-US">
                    <a:noFill/>
                  </a:rPr>
                  <a:t> </a:t>
                </a:r>
              </a:p>
            </p:txBody>
          </p:sp>
        </mc:Fallback>
      </mc:AlternateContent>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69</a:t>
            </a:fld>
            <a:endParaRPr lang="zh-TW" altLang="en-US"/>
          </a:p>
        </p:txBody>
      </p:sp>
    </p:spTree>
    <p:extLst>
      <p:ext uri="{BB962C8B-B14F-4D97-AF65-F5344CB8AC3E}">
        <p14:creationId xmlns:p14="http://schemas.microsoft.com/office/powerpoint/2010/main" val="3876923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623888" y="1709739"/>
            <a:ext cx="8520112" cy="2852737"/>
          </a:xfrm>
        </p:spPr>
        <p:txBody>
          <a:bodyPr/>
          <a:lstStyle/>
          <a:p>
            <a:pPr marL="1143000" indent="-1143000">
              <a:buFont typeface="+mj-ea"/>
              <a:buAutoNum type="ea1ChtPeriod" startAt="2"/>
            </a:pPr>
            <a:r>
              <a:rPr lang="zh-TW" altLang="en-US" dirty="0"/>
              <a:t>文獻回顧</a:t>
            </a:r>
            <a:r>
              <a:rPr lang="zh-TW" altLang="en-US" dirty="0" smtClean="0"/>
              <a:t>及</a:t>
            </a:r>
            <a:r>
              <a:rPr lang="en-US" altLang="zh-TW" dirty="0" smtClean="0"/>
              <a:t/>
            </a:r>
            <a:br>
              <a:rPr lang="en-US" altLang="zh-TW" dirty="0" smtClean="0"/>
            </a:br>
            <a:r>
              <a:rPr lang="zh-TW" altLang="en-US" dirty="0" smtClean="0"/>
              <a:t>相關</a:t>
            </a:r>
            <a:r>
              <a:rPr lang="zh-TW" altLang="en-US" dirty="0"/>
              <a:t>資料</a:t>
            </a:r>
            <a:r>
              <a:rPr lang="zh-TW" altLang="en-US" dirty="0" smtClean="0"/>
              <a:t>蒐集</a:t>
            </a:r>
            <a:endParaRPr lang="zh-TW" altLang="en-US" dirty="0"/>
          </a:p>
        </p:txBody>
      </p:sp>
      <p:sp>
        <p:nvSpPr>
          <p:cNvPr id="8" name="文字版面配置區 7"/>
          <p:cNvSpPr>
            <a:spLocks noGrp="1"/>
          </p:cNvSpPr>
          <p:nvPr>
            <p:ph type="body" idx="1"/>
          </p:nvPr>
        </p:nvSpPr>
        <p:spPr/>
        <p:txBody>
          <a:bodyPr/>
          <a:lstStyle/>
          <a:p>
            <a:r>
              <a:rPr lang="zh-TW" altLang="en-US" dirty="0"/>
              <a:t>駕訓班訓練費成本項目及計算公式表檢討委外研究案</a:t>
            </a:r>
            <a:endParaRPr lang="en-US" altLang="zh-TW" dirty="0"/>
          </a:p>
          <a:p>
            <a:r>
              <a:rPr lang="zh-TW" altLang="en-US" dirty="0"/>
              <a:t>結案報告審查</a:t>
            </a:r>
            <a:r>
              <a:rPr lang="zh-TW" altLang="en-US" dirty="0" smtClean="0"/>
              <a:t>簡報</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7</a:t>
            </a:fld>
            <a:endParaRPr lang="zh-TW" altLang="en-US"/>
          </a:p>
        </p:txBody>
      </p:sp>
    </p:spTree>
    <p:extLst>
      <p:ext uri="{BB962C8B-B14F-4D97-AF65-F5344CB8AC3E}">
        <p14:creationId xmlns:p14="http://schemas.microsoft.com/office/powerpoint/2010/main" val="119066573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pc="-300" dirty="0">
                <a:solidFill>
                  <a:prstClr val="black"/>
                </a:solidFill>
              </a:rPr>
              <a:t>個別分攤變動成本－訓練教學費</a:t>
            </a:r>
            <a:endParaRPr lang="zh-TW" altLang="en-US" dirty="0"/>
          </a:p>
        </p:txBody>
      </p:sp>
      <p:sp>
        <p:nvSpPr>
          <p:cNvPr id="3" name="內容版面配置區 2"/>
          <p:cNvSpPr>
            <a:spLocks noGrp="1"/>
          </p:cNvSpPr>
          <p:nvPr>
            <p:ph idx="1"/>
          </p:nvPr>
        </p:nvSpPr>
        <p:spPr>
          <a:xfrm>
            <a:off x="628650" y="1264921"/>
            <a:ext cx="8515350" cy="1996439"/>
          </a:xfrm>
        </p:spPr>
        <p:txBody>
          <a:bodyPr>
            <a:normAutofit fontScale="77500" lnSpcReduction="20000"/>
          </a:bodyPr>
          <a:lstStyle/>
          <a:p>
            <a:pPr algn="l">
              <a:lnSpc>
                <a:spcPct val="120000"/>
              </a:lnSpc>
            </a:pPr>
            <a:r>
              <a:rPr lang="zh-TW" altLang="en-US" dirty="0" smtClean="0"/>
              <a:t>教練月薪資問卷調查結果：</a:t>
            </a:r>
            <a:r>
              <a:rPr lang="en-US" altLang="zh-TW" dirty="0" smtClean="0"/>
              <a:t>3.5</a:t>
            </a:r>
            <a:r>
              <a:rPr lang="zh-TW" altLang="en-US" dirty="0" smtClean="0"/>
              <a:t>萬至</a:t>
            </a:r>
            <a:r>
              <a:rPr lang="en-US" altLang="zh-TW" dirty="0" smtClean="0"/>
              <a:t>6</a:t>
            </a:r>
            <a:r>
              <a:rPr lang="zh-TW" altLang="en-US" dirty="0" smtClean="0"/>
              <a:t>萬元</a:t>
            </a:r>
            <a:endParaRPr lang="en-US" altLang="zh-TW" dirty="0" smtClean="0"/>
          </a:p>
          <a:p>
            <a:pPr algn="l">
              <a:lnSpc>
                <a:spcPct val="120000"/>
              </a:lnSpc>
            </a:pPr>
            <a:r>
              <a:rPr lang="zh-TW" altLang="en-US" dirty="0" smtClean="0"/>
              <a:t>以基本工資</a:t>
            </a:r>
            <a:r>
              <a:rPr lang="en-US" altLang="zh-TW" dirty="0" smtClean="0"/>
              <a:t>2.2</a:t>
            </a:r>
            <a:r>
              <a:rPr lang="zh-TW" altLang="en-US" dirty="0" smtClean="0"/>
              <a:t>萬元、</a:t>
            </a:r>
            <a:r>
              <a:rPr lang="en-US" altLang="zh-TW" dirty="0" smtClean="0"/>
              <a:t>3.5</a:t>
            </a:r>
            <a:r>
              <a:rPr lang="zh-TW" altLang="en-US" dirty="0" smtClean="0"/>
              <a:t>萬至</a:t>
            </a:r>
            <a:r>
              <a:rPr lang="en-US" altLang="zh-TW" dirty="0" smtClean="0"/>
              <a:t>5.5</a:t>
            </a:r>
            <a:r>
              <a:rPr lang="zh-TW" altLang="en-US" dirty="0" smtClean="0"/>
              <a:t>萬計算</a:t>
            </a:r>
            <a:r>
              <a:rPr lang="en-US" altLang="zh-TW" dirty="0" smtClean="0"/>
              <a:t/>
            </a:r>
            <a:br>
              <a:rPr lang="en-US" altLang="zh-TW" dirty="0" smtClean="0"/>
            </a:br>
            <a:r>
              <a:rPr lang="en-US" altLang="zh-TW" dirty="0" smtClean="0"/>
              <a:t>(0.5</a:t>
            </a:r>
            <a:r>
              <a:rPr lang="zh-TW" altLang="en-US" dirty="0" smtClean="0"/>
              <a:t>萬為級距</a:t>
            </a:r>
            <a:r>
              <a:rPr lang="en-US" altLang="zh-TW" dirty="0" smtClean="0"/>
              <a:t>)</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70</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477143894"/>
              </p:ext>
            </p:extLst>
          </p:nvPr>
        </p:nvGraphicFramePr>
        <p:xfrm>
          <a:off x="0" y="3261360"/>
          <a:ext cx="9144000" cy="3048000"/>
        </p:xfrm>
        <a:graphic>
          <a:graphicData uri="http://schemas.openxmlformats.org/drawingml/2006/table">
            <a:tbl>
              <a:tblPr firstRow="1" firstCol="1" bandRow="1">
                <a:tableStyleId>{9D7B26C5-4107-4FEC-AEDC-1716B250A1EF}</a:tableStyleId>
              </a:tblPr>
              <a:tblGrid>
                <a:gridCol w="1366192">
                  <a:extLst>
                    <a:ext uri="{9D8B030D-6E8A-4147-A177-3AD203B41FA5}">
                      <a16:colId xmlns:a16="http://schemas.microsoft.com/office/drawing/2014/main" val="1409406600"/>
                    </a:ext>
                  </a:extLst>
                </a:gridCol>
                <a:gridCol w="1480042">
                  <a:extLst>
                    <a:ext uri="{9D8B030D-6E8A-4147-A177-3AD203B41FA5}">
                      <a16:colId xmlns:a16="http://schemas.microsoft.com/office/drawing/2014/main" val="4133523223"/>
                    </a:ext>
                  </a:extLst>
                </a:gridCol>
                <a:gridCol w="6297766">
                  <a:extLst>
                    <a:ext uri="{9D8B030D-6E8A-4147-A177-3AD203B41FA5}">
                      <a16:colId xmlns:a16="http://schemas.microsoft.com/office/drawing/2014/main" val="1837150145"/>
                    </a:ext>
                  </a:extLst>
                </a:gridCol>
              </a:tblGrid>
              <a:tr h="0">
                <a:tc>
                  <a:txBody>
                    <a:bodyPr/>
                    <a:lstStyle/>
                    <a:p>
                      <a:pPr marL="0" marR="0" algn="ctr" eaLnBrk="0" hangingPunct="0">
                        <a:lnSpc>
                          <a:spcPct val="100000"/>
                        </a:lnSpc>
                        <a:spcBef>
                          <a:spcPts val="0"/>
                        </a:spcBef>
                        <a:spcAft>
                          <a:spcPts val="0"/>
                        </a:spcAft>
                      </a:pPr>
                      <a:r>
                        <a:rPr lang="zh-TW" sz="2000" b="1" kern="100">
                          <a:effectLst/>
                        </a:rPr>
                        <a:t>報酬薪點</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0" algn="ctr" eaLnBrk="0" hangingPunct="0">
                        <a:lnSpc>
                          <a:spcPct val="100000"/>
                        </a:lnSpc>
                        <a:spcBef>
                          <a:spcPts val="0"/>
                        </a:spcBef>
                        <a:spcAft>
                          <a:spcPts val="0"/>
                        </a:spcAft>
                      </a:pPr>
                      <a:r>
                        <a:rPr lang="zh-TW" sz="2000" b="1" kern="100">
                          <a:effectLst/>
                        </a:rPr>
                        <a:t>月薪</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tc>
                  <a:txBody>
                    <a:bodyPr/>
                    <a:lstStyle/>
                    <a:p>
                      <a:pPr marL="0" marR="0" algn="ctr" eaLnBrk="0" hangingPunct="0">
                        <a:lnSpc>
                          <a:spcPct val="100000"/>
                        </a:lnSpc>
                        <a:spcBef>
                          <a:spcPts val="0"/>
                        </a:spcBef>
                        <a:spcAft>
                          <a:spcPts val="0"/>
                        </a:spcAft>
                      </a:pPr>
                      <a:r>
                        <a:rPr lang="zh-TW" sz="2000" b="1" kern="100">
                          <a:effectLst/>
                        </a:rPr>
                        <a:t>所具專門知能條件</a:t>
                      </a:r>
                      <a:r>
                        <a:rPr lang="en-US" sz="2000" b="1" kern="100">
                          <a:effectLst/>
                        </a:rPr>
                        <a:t>(</a:t>
                      </a:r>
                      <a:r>
                        <a:rPr lang="zh-TW" sz="2000" b="1" kern="100">
                          <a:effectLst/>
                        </a:rPr>
                        <a:t>應具備條件之一</a:t>
                      </a:r>
                      <a:r>
                        <a:rPr lang="en-US" sz="2000" b="1" kern="100">
                          <a:effectLst/>
                        </a:rPr>
                        <a:t>)</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tc>
                <a:extLst>
                  <a:ext uri="{0D108BD9-81ED-4DB2-BD59-A6C34878D82A}">
                    <a16:rowId xmlns:a16="http://schemas.microsoft.com/office/drawing/2014/main" val="3918153603"/>
                  </a:ext>
                </a:extLst>
              </a:tr>
              <a:tr h="762000">
                <a:tc>
                  <a:txBody>
                    <a:bodyPr/>
                    <a:lstStyle/>
                    <a:p>
                      <a:pPr marL="0" marR="0" algn="ctr" eaLnBrk="0" hangingPunct="0">
                        <a:lnSpc>
                          <a:spcPct val="100000"/>
                        </a:lnSpc>
                        <a:spcBef>
                          <a:spcPts val="0"/>
                        </a:spcBef>
                        <a:spcAft>
                          <a:spcPts val="0"/>
                        </a:spcAft>
                      </a:pPr>
                      <a:r>
                        <a:rPr lang="en-US" sz="2000" b="1" kern="100">
                          <a:effectLst/>
                        </a:rPr>
                        <a:t>328</a:t>
                      </a:r>
                      <a:endParaRPr lang="zh-TW" sz="2000" b="1" kern="100">
                        <a:effectLst/>
                      </a:endParaRPr>
                    </a:p>
                    <a:p>
                      <a:pPr marL="0" marR="0" algn="ctr" eaLnBrk="0" hangingPunct="0">
                        <a:lnSpc>
                          <a:spcPct val="100000"/>
                        </a:lnSpc>
                        <a:spcBef>
                          <a:spcPts val="0"/>
                        </a:spcBef>
                        <a:spcAft>
                          <a:spcPts val="0"/>
                        </a:spcAft>
                      </a:pPr>
                      <a:r>
                        <a:rPr lang="zh-TW" sz="2000" b="1" kern="100">
                          <a:effectLst/>
                        </a:rPr>
                        <a:t>至</a:t>
                      </a:r>
                    </a:p>
                    <a:p>
                      <a:pPr marL="0" marR="0" algn="ctr" eaLnBrk="0" hangingPunct="0">
                        <a:lnSpc>
                          <a:spcPct val="100000"/>
                        </a:lnSpc>
                        <a:spcBef>
                          <a:spcPts val="0"/>
                        </a:spcBef>
                        <a:spcAft>
                          <a:spcPts val="0"/>
                        </a:spcAft>
                      </a:pPr>
                      <a:r>
                        <a:rPr lang="en-US" sz="2000" b="1" kern="100">
                          <a:effectLst/>
                        </a:rPr>
                        <a:t>424</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dirty="0">
                          <a:effectLst/>
                        </a:rPr>
                        <a:t>3</a:t>
                      </a:r>
                      <a:r>
                        <a:rPr lang="zh-TW" sz="2000" b="1" kern="100" dirty="0">
                          <a:effectLst/>
                        </a:rPr>
                        <a:t>萬</a:t>
                      </a:r>
                      <a:r>
                        <a:rPr lang="en-US" sz="2000" b="1" kern="100" dirty="0">
                          <a:effectLst/>
                        </a:rPr>
                        <a:t>9,721</a:t>
                      </a:r>
                      <a:r>
                        <a:rPr lang="zh-TW" sz="2000" b="1" kern="100" dirty="0">
                          <a:effectLst/>
                        </a:rPr>
                        <a:t>元</a:t>
                      </a:r>
                    </a:p>
                    <a:p>
                      <a:pPr marL="0" marR="0" algn="ctr" eaLnBrk="0" hangingPunct="0">
                        <a:lnSpc>
                          <a:spcPct val="100000"/>
                        </a:lnSpc>
                        <a:spcBef>
                          <a:spcPts val="0"/>
                        </a:spcBef>
                        <a:spcAft>
                          <a:spcPts val="0"/>
                        </a:spcAft>
                      </a:pPr>
                      <a:r>
                        <a:rPr lang="zh-TW" sz="2000" b="1" kern="100" dirty="0">
                          <a:effectLst/>
                        </a:rPr>
                        <a:t>至</a:t>
                      </a:r>
                    </a:p>
                    <a:p>
                      <a:pPr marL="0" marR="0" algn="ctr" eaLnBrk="0" hangingPunct="0">
                        <a:lnSpc>
                          <a:spcPct val="100000"/>
                        </a:lnSpc>
                        <a:spcBef>
                          <a:spcPts val="0"/>
                        </a:spcBef>
                        <a:spcAft>
                          <a:spcPts val="0"/>
                        </a:spcAft>
                      </a:pPr>
                      <a:r>
                        <a:rPr lang="en-US" sz="2000" b="1" kern="100" dirty="0">
                          <a:solidFill>
                            <a:srgbClr val="FF0000"/>
                          </a:solidFill>
                          <a:effectLst/>
                        </a:rPr>
                        <a:t>5</a:t>
                      </a:r>
                      <a:r>
                        <a:rPr lang="zh-TW" sz="2000" b="1" kern="100" dirty="0">
                          <a:solidFill>
                            <a:srgbClr val="FF0000"/>
                          </a:solidFill>
                          <a:effectLst/>
                        </a:rPr>
                        <a:t>萬</a:t>
                      </a:r>
                      <a:r>
                        <a:rPr lang="en-US" sz="2000" b="1" kern="100" dirty="0">
                          <a:solidFill>
                            <a:srgbClr val="FF0000"/>
                          </a:solidFill>
                          <a:effectLst/>
                        </a:rPr>
                        <a:t>1,346</a:t>
                      </a:r>
                      <a:r>
                        <a:rPr lang="zh-TW" sz="2000" b="1" kern="100" dirty="0">
                          <a:solidFill>
                            <a:srgbClr val="FF0000"/>
                          </a:solidFill>
                          <a:effectLst/>
                        </a:rPr>
                        <a:t>元</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342900" marR="0" lvl="0" indent="-342900" algn="just" eaLnBrk="0" hangingPunct="0">
                        <a:lnSpc>
                          <a:spcPct val="100000"/>
                        </a:lnSpc>
                        <a:spcBef>
                          <a:spcPts val="0"/>
                        </a:spcBef>
                        <a:spcAft>
                          <a:spcPts val="0"/>
                        </a:spcAft>
                        <a:buFont typeface="+mj-lt"/>
                        <a:buAutoNum type="arabicPeriod"/>
                      </a:pPr>
                      <a:r>
                        <a:rPr lang="zh-TW" sz="2000" b="1" kern="100" dirty="0">
                          <a:effectLst/>
                        </a:rPr>
                        <a:t>國內外研究院所畢業得有碩士學位者。</a:t>
                      </a:r>
                      <a:r>
                        <a:rPr lang="en-US" sz="2000" b="1" kern="100" dirty="0">
                          <a:effectLst/>
                        </a:rPr>
                        <a:t>1</a:t>
                      </a:r>
                      <a:endParaRPr lang="zh-TW" sz="2000" b="1" kern="100" dirty="0">
                        <a:effectLst/>
                      </a:endParaRPr>
                    </a:p>
                    <a:p>
                      <a:pPr marL="342900" marR="0" lvl="0" indent="-342900" algn="just" eaLnBrk="0" hangingPunct="0">
                        <a:lnSpc>
                          <a:spcPct val="100000"/>
                        </a:lnSpc>
                        <a:spcBef>
                          <a:spcPts val="0"/>
                        </a:spcBef>
                        <a:spcAft>
                          <a:spcPts val="0"/>
                        </a:spcAft>
                        <a:buFont typeface="+mj-lt"/>
                        <a:buAutoNum type="arabicPeriod"/>
                      </a:pPr>
                      <a:r>
                        <a:rPr lang="zh-TW" sz="2000" b="1" kern="100" dirty="0">
                          <a:effectLst/>
                        </a:rPr>
                        <a:t>國內外大學畢業，並具有與擬任工作相當之專業訓練或研究工作一年以上著有成績或具有與擬任工作有關之重要工作經驗二年以上者。</a:t>
                      </a:r>
                    </a:p>
                    <a:p>
                      <a:pPr marL="342900" marR="0" lvl="0" indent="-342900" algn="just" eaLnBrk="0" hangingPunct="0">
                        <a:lnSpc>
                          <a:spcPct val="100000"/>
                        </a:lnSpc>
                        <a:spcBef>
                          <a:spcPts val="0"/>
                        </a:spcBef>
                        <a:spcAft>
                          <a:spcPts val="0"/>
                        </a:spcAft>
                        <a:buFont typeface="+mj-lt"/>
                        <a:buAutoNum type="arabicPeriod"/>
                      </a:pPr>
                      <a:r>
                        <a:rPr lang="zh-TW" sz="2000" b="1" kern="100" dirty="0">
                          <a:effectLst/>
                        </a:rPr>
                        <a:t>具有與擬任工作性質程度相當之訓練或工作經驗者。</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039856742"/>
                  </a:ext>
                </a:extLst>
              </a:tr>
              <a:tr h="762000">
                <a:tc>
                  <a:txBody>
                    <a:bodyPr/>
                    <a:lstStyle/>
                    <a:p>
                      <a:pPr marL="0" marR="0" algn="ctr" eaLnBrk="0" hangingPunct="0">
                        <a:lnSpc>
                          <a:spcPct val="100000"/>
                        </a:lnSpc>
                        <a:spcBef>
                          <a:spcPts val="0"/>
                        </a:spcBef>
                        <a:spcAft>
                          <a:spcPts val="0"/>
                        </a:spcAft>
                      </a:pPr>
                      <a:r>
                        <a:rPr lang="en-US" sz="2000" b="1" kern="100">
                          <a:effectLst/>
                        </a:rPr>
                        <a:t>280</a:t>
                      </a:r>
                      <a:endParaRPr lang="zh-TW" sz="2000" b="1" kern="100">
                        <a:effectLst/>
                      </a:endParaRPr>
                    </a:p>
                    <a:p>
                      <a:pPr marL="0" marR="0" algn="ctr" eaLnBrk="0" hangingPunct="0">
                        <a:lnSpc>
                          <a:spcPct val="100000"/>
                        </a:lnSpc>
                        <a:spcBef>
                          <a:spcPts val="0"/>
                        </a:spcBef>
                        <a:spcAft>
                          <a:spcPts val="0"/>
                        </a:spcAft>
                      </a:pPr>
                      <a:r>
                        <a:rPr lang="zh-TW" sz="2000" b="1" kern="100">
                          <a:effectLst/>
                        </a:rPr>
                        <a:t>至</a:t>
                      </a:r>
                    </a:p>
                    <a:p>
                      <a:pPr marL="0" marR="0" algn="ctr" eaLnBrk="0" hangingPunct="0">
                        <a:lnSpc>
                          <a:spcPct val="100000"/>
                        </a:lnSpc>
                        <a:spcBef>
                          <a:spcPts val="0"/>
                        </a:spcBef>
                        <a:spcAft>
                          <a:spcPts val="0"/>
                        </a:spcAft>
                      </a:pPr>
                      <a:r>
                        <a:rPr lang="en-US" sz="2000" b="1" kern="100">
                          <a:effectLst/>
                        </a:rPr>
                        <a:t>376</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000" b="1" kern="100" dirty="0">
                          <a:solidFill>
                            <a:srgbClr val="FF0000"/>
                          </a:solidFill>
                          <a:effectLst/>
                        </a:rPr>
                        <a:t>3</a:t>
                      </a:r>
                      <a:r>
                        <a:rPr lang="zh-TW" sz="2000" b="1" kern="100" dirty="0">
                          <a:solidFill>
                            <a:srgbClr val="FF0000"/>
                          </a:solidFill>
                          <a:effectLst/>
                        </a:rPr>
                        <a:t>萬</a:t>
                      </a:r>
                      <a:r>
                        <a:rPr lang="en-US" sz="2000" b="1" kern="100" dirty="0">
                          <a:solidFill>
                            <a:srgbClr val="FF0000"/>
                          </a:solidFill>
                          <a:effectLst/>
                        </a:rPr>
                        <a:t>3,908</a:t>
                      </a:r>
                      <a:r>
                        <a:rPr lang="zh-TW" sz="2000" b="1" kern="100" dirty="0">
                          <a:solidFill>
                            <a:srgbClr val="FF0000"/>
                          </a:solidFill>
                          <a:effectLst/>
                        </a:rPr>
                        <a:t>元</a:t>
                      </a:r>
                    </a:p>
                    <a:p>
                      <a:pPr marL="0" marR="0" algn="ctr" eaLnBrk="0" hangingPunct="0">
                        <a:lnSpc>
                          <a:spcPct val="100000"/>
                        </a:lnSpc>
                        <a:spcBef>
                          <a:spcPts val="0"/>
                        </a:spcBef>
                        <a:spcAft>
                          <a:spcPts val="0"/>
                        </a:spcAft>
                      </a:pPr>
                      <a:r>
                        <a:rPr lang="zh-TW" sz="2000" b="1" kern="100" dirty="0">
                          <a:effectLst/>
                        </a:rPr>
                        <a:t>至</a:t>
                      </a:r>
                    </a:p>
                    <a:p>
                      <a:pPr marL="0" marR="0" algn="ctr" eaLnBrk="0" hangingPunct="0">
                        <a:lnSpc>
                          <a:spcPct val="100000"/>
                        </a:lnSpc>
                        <a:spcBef>
                          <a:spcPts val="0"/>
                        </a:spcBef>
                        <a:spcAft>
                          <a:spcPts val="0"/>
                        </a:spcAft>
                      </a:pPr>
                      <a:r>
                        <a:rPr lang="en-US" sz="2000" b="1" kern="100" dirty="0">
                          <a:effectLst/>
                        </a:rPr>
                        <a:t>4</a:t>
                      </a:r>
                      <a:r>
                        <a:rPr lang="zh-TW" sz="2000" b="1" kern="100" dirty="0">
                          <a:effectLst/>
                        </a:rPr>
                        <a:t>萬</a:t>
                      </a:r>
                      <a:r>
                        <a:rPr lang="en-US" sz="2000" b="1" kern="100" dirty="0">
                          <a:effectLst/>
                        </a:rPr>
                        <a:t>5,534</a:t>
                      </a:r>
                      <a:r>
                        <a:rPr lang="zh-TW" sz="2000" b="1" kern="100" dirty="0">
                          <a:effectLst/>
                        </a:rPr>
                        <a:t>元</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342900" marR="0" lvl="0" indent="-342900" algn="just" eaLnBrk="0" hangingPunct="0">
                        <a:lnSpc>
                          <a:spcPct val="100000"/>
                        </a:lnSpc>
                        <a:spcBef>
                          <a:spcPts val="0"/>
                        </a:spcBef>
                        <a:spcAft>
                          <a:spcPts val="0"/>
                        </a:spcAft>
                        <a:buFont typeface="+mj-lt"/>
                        <a:buAutoNum type="arabicPeriod"/>
                      </a:pPr>
                      <a:r>
                        <a:rPr lang="zh-TW" sz="2000" b="1" kern="100" dirty="0">
                          <a:effectLst/>
                        </a:rPr>
                        <a:t>國內外大學畢業者。</a:t>
                      </a:r>
                    </a:p>
                    <a:p>
                      <a:pPr marL="342900" marR="0" lvl="0" indent="-342900" algn="just" eaLnBrk="0" hangingPunct="0">
                        <a:lnSpc>
                          <a:spcPct val="100000"/>
                        </a:lnSpc>
                        <a:spcBef>
                          <a:spcPts val="0"/>
                        </a:spcBef>
                        <a:spcAft>
                          <a:spcPts val="0"/>
                        </a:spcAft>
                        <a:buFont typeface="+mj-lt"/>
                        <a:buAutoNum type="arabicPeriod"/>
                      </a:pPr>
                      <a:r>
                        <a:rPr lang="zh-TW" sz="2000" b="1" kern="100" dirty="0">
                          <a:effectLst/>
                        </a:rPr>
                        <a:t>具有與擬任工作性質程度相當之訓練或工作經驗者。</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332089934"/>
                  </a:ext>
                </a:extLst>
              </a:tr>
            </a:tbl>
          </a:graphicData>
        </a:graphic>
      </p:graphicFrame>
    </p:spTree>
    <p:extLst>
      <p:ext uri="{BB962C8B-B14F-4D97-AF65-F5344CB8AC3E}">
        <p14:creationId xmlns:p14="http://schemas.microsoft.com/office/powerpoint/2010/main" val="24411129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pc="-300" dirty="0">
                <a:solidFill>
                  <a:prstClr val="black"/>
                </a:solidFill>
              </a:rPr>
              <a:t>個別分攤變動成本</a:t>
            </a:r>
            <a:r>
              <a:rPr lang="zh-TW" altLang="en-US" spc="-300" dirty="0" smtClean="0">
                <a:solidFill>
                  <a:prstClr val="black"/>
                </a:solidFill>
              </a:rPr>
              <a:t>－訓練教學費</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628649" y="1275680"/>
                <a:ext cx="8515350" cy="1060692"/>
              </a:xfrm>
            </p:spPr>
            <p:txBody>
              <a:bodyPr>
                <a:normAutofit fontScale="92500"/>
              </a:bodyPr>
              <a:lstStyle/>
              <a:p>
                <a14:m>
                  <m:oMath xmlns:m="http://schemas.openxmlformats.org/officeDocument/2006/math">
                    <m:r>
                      <a:rPr lang="zh-TW" altLang="en-US" sz="2800" i="1" smtClean="0">
                        <a:latin typeface="Cambria Math" panose="02040503050406030204" pitchFamily="18" charset="0"/>
                      </a:rPr>
                      <m:t>訓練教學費</m:t>
                    </m:r>
                    <m:r>
                      <a:rPr lang="en-US" altLang="zh-TW" sz="2800" i="1">
                        <a:latin typeface="Cambria Math" panose="02040503050406030204" pitchFamily="18" charset="0"/>
                      </a:rPr>
                      <m:t>=</m:t>
                    </m:r>
                    <m:r>
                      <a:rPr lang="zh-TW" altLang="en-US" sz="2800" i="1">
                        <a:latin typeface="Cambria Math" panose="02040503050406030204" pitchFamily="18" charset="0"/>
                      </a:rPr>
                      <m:t>講師教練鐘點費</m:t>
                    </m:r>
                    <m:r>
                      <a:rPr lang="en-US" altLang="zh-TW" sz="2800" i="1">
                        <a:latin typeface="Cambria Math" panose="02040503050406030204" pitchFamily="18" charset="0"/>
                        <a:ea typeface="Cambria Math" panose="02040503050406030204" pitchFamily="18" charset="0"/>
                      </a:rPr>
                      <m:t>×</m:t>
                    </m:r>
                    <m:r>
                      <a:rPr lang="zh-TW" altLang="en-US" sz="2800" i="1">
                        <a:latin typeface="Cambria Math" panose="02040503050406030204" pitchFamily="18" charset="0"/>
                      </a:rPr>
                      <m:t>訓練時數</m:t>
                    </m:r>
                    <m:r>
                      <a:rPr lang="en-US" altLang="zh-TW" sz="2800" i="1">
                        <a:latin typeface="Cambria Math" panose="02040503050406030204" pitchFamily="18" charset="0"/>
                      </a:rPr>
                      <m:t>×</m:t>
                    </m:r>
                    <m:r>
                      <a:rPr lang="zh-TW" altLang="en-US" sz="2800" i="1">
                        <a:latin typeface="Cambria Math" panose="02040503050406030204" pitchFamily="18" charset="0"/>
                      </a:rPr>
                      <m:t>分攤比率</m:t>
                    </m:r>
                  </m:oMath>
                </a14:m>
                <a:endParaRPr lang="en-US" altLang="zh-TW" sz="2800" i="1" dirty="0">
                  <a:latin typeface="Cambria Math" panose="02040503050406030204" pitchFamily="18" charset="0"/>
                </a:endParaRPr>
              </a:p>
              <a:p>
                <a:r>
                  <a:rPr lang="zh-TW" altLang="en-US" sz="2800" dirty="0"/>
                  <a:t>訓練講義雜支費：</a:t>
                </a:r>
                <a:r>
                  <a:rPr lang="en-US" altLang="zh-TW" sz="2800" dirty="0"/>
                  <a:t>200</a:t>
                </a:r>
                <a:r>
                  <a:rPr lang="zh-TW" altLang="en-US" sz="2800" dirty="0" smtClean="0"/>
                  <a:t>元</a:t>
                </a:r>
                <a:endParaRPr lang="zh-TW" altLang="en-US" sz="2800"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628649" y="1275680"/>
                <a:ext cx="8515350" cy="1060692"/>
              </a:xfrm>
              <a:blipFill>
                <a:blip r:embed="rId2"/>
                <a:stretch>
                  <a:fillRect l="-1074" b="-10345"/>
                </a:stretch>
              </a:blipFill>
            </p:spPr>
            <p:txBody>
              <a:bodyPr/>
              <a:lstStyle/>
              <a:p>
                <a:r>
                  <a:rPr lang="zh-TW" altLang="en-US">
                    <a:noFill/>
                  </a:rPr>
                  <a:t> </a:t>
                </a:r>
              </a:p>
            </p:txBody>
          </p:sp>
        </mc:Fallback>
      </mc:AlternateContent>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71</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2016730325"/>
              </p:ext>
            </p:extLst>
          </p:nvPr>
        </p:nvGraphicFramePr>
        <p:xfrm>
          <a:off x="0" y="2555311"/>
          <a:ext cx="9143999" cy="3946590"/>
        </p:xfrm>
        <a:graphic>
          <a:graphicData uri="http://schemas.openxmlformats.org/drawingml/2006/table">
            <a:tbl>
              <a:tblPr firstRow="1" firstCol="1">
                <a:tableStyleId>{9D7B26C5-4107-4FEC-AEDC-1716B250A1EF}</a:tableStyleId>
              </a:tblPr>
              <a:tblGrid>
                <a:gridCol w="2772460">
                  <a:extLst>
                    <a:ext uri="{9D8B030D-6E8A-4147-A177-3AD203B41FA5}">
                      <a16:colId xmlns:a16="http://schemas.microsoft.com/office/drawing/2014/main" val="2754507233"/>
                    </a:ext>
                  </a:extLst>
                </a:gridCol>
                <a:gridCol w="3379622">
                  <a:extLst>
                    <a:ext uri="{9D8B030D-6E8A-4147-A177-3AD203B41FA5}">
                      <a16:colId xmlns:a16="http://schemas.microsoft.com/office/drawing/2014/main" val="2949188107"/>
                    </a:ext>
                  </a:extLst>
                </a:gridCol>
                <a:gridCol w="2991917">
                  <a:extLst>
                    <a:ext uri="{9D8B030D-6E8A-4147-A177-3AD203B41FA5}">
                      <a16:colId xmlns:a16="http://schemas.microsoft.com/office/drawing/2014/main" val="1927681619"/>
                    </a:ext>
                  </a:extLst>
                </a:gridCol>
              </a:tblGrid>
              <a:tr h="553908">
                <a:tc>
                  <a:txBody>
                    <a:bodyPr/>
                    <a:lstStyle/>
                    <a:p>
                      <a:pPr marL="0" marR="0" algn="ctr" eaLnBrk="0" hangingPunct="0">
                        <a:lnSpc>
                          <a:spcPct val="100000"/>
                        </a:lnSpc>
                        <a:spcBef>
                          <a:spcPts val="0"/>
                        </a:spcBef>
                        <a:spcAft>
                          <a:spcPts val="0"/>
                        </a:spcAft>
                      </a:pPr>
                      <a:r>
                        <a:rPr lang="zh-TW" sz="2600" b="1" kern="100" spc="-150" dirty="0">
                          <a:effectLst/>
                        </a:rPr>
                        <a:t>每月薪資</a:t>
                      </a:r>
                      <a:r>
                        <a:rPr lang="en-US" sz="2600" b="1" kern="100" spc="-150" dirty="0">
                          <a:effectLst/>
                        </a:rPr>
                        <a:t>(</a:t>
                      </a:r>
                      <a:r>
                        <a:rPr lang="zh-TW" sz="2600" b="1" kern="100" spc="-150" dirty="0">
                          <a:effectLst/>
                        </a:rPr>
                        <a:t>元</a:t>
                      </a:r>
                      <a:r>
                        <a:rPr lang="en-US" sz="2600" b="1" kern="100" spc="-150" dirty="0">
                          <a:effectLst/>
                        </a:rPr>
                        <a:t>/</a:t>
                      </a:r>
                      <a:r>
                        <a:rPr lang="zh-TW" sz="2600" b="1" kern="100" spc="-150" dirty="0">
                          <a:effectLst/>
                        </a:rPr>
                        <a:t>月</a:t>
                      </a:r>
                      <a:r>
                        <a:rPr lang="en-US" sz="2600" b="1" kern="100" spc="-150" dirty="0">
                          <a:effectLst/>
                        </a:rPr>
                        <a:t>/</a:t>
                      </a:r>
                      <a:r>
                        <a:rPr lang="zh-TW" sz="2600" b="1" kern="100" spc="-150" dirty="0">
                          <a:effectLst/>
                        </a:rPr>
                        <a:t>人</a:t>
                      </a:r>
                      <a:r>
                        <a:rPr lang="en-US" sz="2600" b="1" kern="100" spc="-150" dirty="0">
                          <a:effectLst/>
                        </a:rPr>
                        <a:t>)</a:t>
                      </a:r>
                      <a:endParaRPr lang="zh-TW" sz="2600" b="1" kern="100" spc="-15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600" b="1" kern="100" spc="-150" dirty="0">
                          <a:effectLst/>
                        </a:rPr>
                        <a:t>年度人事成本</a:t>
                      </a:r>
                      <a:r>
                        <a:rPr lang="en-US" sz="2600" b="1" kern="100" spc="-150" dirty="0">
                          <a:effectLst/>
                        </a:rPr>
                        <a:t>(</a:t>
                      </a:r>
                      <a:r>
                        <a:rPr lang="zh-TW" sz="2600" b="1" kern="100" spc="-150" dirty="0">
                          <a:effectLst/>
                        </a:rPr>
                        <a:t>元</a:t>
                      </a:r>
                      <a:r>
                        <a:rPr lang="en-US" sz="2600" b="1" kern="100" spc="-150" dirty="0">
                          <a:effectLst/>
                        </a:rPr>
                        <a:t>/</a:t>
                      </a:r>
                      <a:r>
                        <a:rPr lang="zh-TW" sz="2600" b="1" kern="100" spc="-150" dirty="0">
                          <a:effectLst/>
                        </a:rPr>
                        <a:t>年</a:t>
                      </a:r>
                      <a:r>
                        <a:rPr lang="en-US" sz="2600" b="1" kern="100" spc="-150" dirty="0">
                          <a:effectLst/>
                        </a:rPr>
                        <a:t>/</a:t>
                      </a:r>
                      <a:r>
                        <a:rPr lang="zh-TW" sz="2600" b="1" kern="100" spc="-150" dirty="0">
                          <a:effectLst/>
                        </a:rPr>
                        <a:t>人</a:t>
                      </a:r>
                      <a:r>
                        <a:rPr lang="en-US" sz="2600" b="1" kern="100" spc="-150" dirty="0">
                          <a:effectLst/>
                        </a:rPr>
                        <a:t>)</a:t>
                      </a:r>
                      <a:endParaRPr lang="zh-TW" sz="2600" b="1" kern="100" spc="-15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600" b="1" kern="100" spc="-150" dirty="0">
                          <a:effectLst/>
                        </a:rPr>
                        <a:t>時薪或鐘點</a:t>
                      </a:r>
                      <a:r>
                        <a:rPr lang="en-US" sz="2600" b="1" kern="100" spc="-150" dirty="0">
                          <a:effectLst/>
                        </a:rPr>
                        <a:t>(</a:t>
                      </a:r>
                      <a:r>
                        <a:rPr lang="zh-TW" sz="2600" b="1" kern="100" spc="-150" dirty="0">
                          <a:effectLst/>
                        </a:rPr>
                        <a:t>元</a:t>
                      </a:r>
                      <a:r>
                        <a:rPr lang="en-US" sz="2600" b="1" kern="100" spc="-150" dirty="0">
                          <a:effectLst/>
                        </a:rPr>
                        <a:t>/</a:t>
                      </a:r>
                      <a:r>
                        <a:rPr lang="zh-TW" sz="2600" b="1" kern="100" spc="-150" dirty="0">
                          <a:effectLst/>
                        </a:rPr>
                        <a:t>小時</a:t>
                      </a:r>
                      <a:r>
                        <a:rPr lang="en-US" sz="2600" b="1" kern="100" spc="-150" dirty="0">
                          <a:effectLst/>
                        </a:rPr>
                        <a:t>)</a:t>
                      </a:r>
                      <a:endParaRPr lang="zh-TW" sz="2600" b="1" kern="100" spc="-15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469213908"/>
                  </a:ext>
                </a:extLst>
              </a:tr>
              <a:tr h="565447">
                <a:tc>
                  <a:txBody>
                    <a:bodyPr/>
                    <a:lstStyle/>
                    <a:p>
                      <a:pPr algn="ctr" fontAlgn="b"/>
                      <a:r>
                        <a:rPr lang="en-US" altLang="zh-TW" sz="2800" b="1" i="0" u="none" strike="noStrike" dirty="0" smtClean="0">
                          <a:solidFill>
                            <a:schemeClr val="tx1"/>
                          </a:solidFill>
                          <a:effectLst/>
                          <a:latin typeface="+mn-lt"/>
                          <a:ea typeface="新細明體" panose="02020500000000000000" pitchFamily="18" charset="-120"/>
                        </a:rPr>
                        <a:t>22,000</a:t>
                      </a:r>
                      <a:endParaRPr lang="en-US" altLang="zh-TW" sz="2800" b="1" i="0" u="none" strike="noStrike" dirty="0">
                        <a:solidFill>
                          <a:schemeClr val="tx1"/>
                        </a:solidFill>
                        <a:effectLst/>
                        <a:latin typeface="+mn-lt"/>
                        <a:ea typeface="新細明體" panose="02020500000000000000" pitchFamily="18" charset="-120"/>
                      </a:endParaRPr>
                    </a:p>
                  </a:txBody>
                  <a:tcPr marL="7620" marR="7620" marT="7620" marB="0" anchor="ctr"/>
                </a:tc>
                <a:tc>
                  <a:txBody>
                    <a:bodyPr/>
                    <a:lstStyle/>
                    <a:p>
                      <a:pPr algn="ctr" fontAlgn="b"/>
                      <a:r>
                        <a:rPr lang="en-US" altLang="zh-TW" sz="2800" b="1" i="0" u="none" strike="noStrike" dirty="0" smtClean="0">
                          <a:solidFill>
                            <a:srgbClr val="000000"/>
                          </a:solidFill>
                          <a:effectLst/>
                          <a:latin typeface="+mn-lt"/>
                          <a:ea typeface="新細明體" panose="02020500000000000000" pitchFamily="18" charset="-120"/>
                        </a:rPr>
                        <a:t>364,252</a:t>
                      </a:r>
                      <a:endParaRPr lang="en-US" altLang="zh-TW" sz="2800" b="1" i="0" u="none" strike="noStrike" dirty="0">
                        <a:solidFill>
                          <a:srgbClr val="000000"/>
                        </a:solidFill>
                        <a:effectLst/>
                        <a:latin typeface="+mn-lt"/>
                        <a:ea typeface="新細明體" panose="02020500000000000000" pitchFamily="18" charset="-120"/>
                      </a:endParaRPr>
                    </a:p>
                  </a:txBody>
                  <a:tcPr marL="7620" marR="7620" marT="7620" marB="0" anchor="ctr"/>
                </a:tc>
                <a:tc>
                  <a:txBody>
                    <a:bodyPr/>
                    <a:lstStyle/>
                    <a:p>
                      <a:pPr algn="ctr" fontAlgn="ctr"/>
                      <a:r>
                        <a:rPr lang="en-US" altLang="zh-TW" sz="2800" b="1" i="0" u="none" strike="noStrike" dirty="0" smtClean="0">
                          <a:solidFill>
                            <a:srgbClr val="000000"/>
                          </a:solidFill>
                          <a:effectLst/>
                          <a:latin typeface="+mj-lt"/>
                          <a:ea typeface="新細明體" panose="02020500000000000000" pitchFamily="18" charset="-120"/>
                        </a:rPr>
                        <a:t>182</a:t>
                      </a:r>
                      <a:endParaRPr lang="en-US" altLang="zh-TW" sz="2800" b="1" i="0" u="none" strike="noStrike" dirty="0">
                        <a:solidFill>
                          <a:srgbClr val="000000"/>
                        </a:solidFill>
                        <a:effectLst/>
                        <a:latin typeface="+mj-lt"/>
                        <a:ea typeface="新細明體" panose="02020500000000000000" pitchFamily="18" charset="-120"/>
                      </a:endParaRPr>
                    </a:p>
                  </a:txBody>
                  <a:tcPr marL="7620" marR="7620" marT="7620" marB="0" anchor="ctr"/>
                </a:tc>
                <a:extLst>
                  <a:ext uri="{0D108BD9-81ED-4DB2-BD59-A6C34878D82A}">
                    <a16:rowId xmlns:a16="http://schemas.microsoft.com/office/drawing/2014/main" val="2495276632"/>
                  </a:ext>
                </a:extLst>
              </a:tr>
              <a:tr h="565447">
                <a:tc>
                  <a:txBody>
                    <a:bodyPr/>
                    <a:lstStyle/>
                    <a:p>
                      <a:pPr algn="ctr" fontAlgn="b"/>
                      <a:r>
                        <a:rPr lang="en-US" altLang="zh-TW" sz="2800" b="1" i="0" u="none" strike="noStrike" dirty="0" smtClean="0">
                          <a:solidFill>
                            <a:schemeClr val="tx1"/>
                          </a:solidFill>
                          <a:effectLst/>
                          <a:latin typeface="+mn-lt"/>
                          <a:ea typeface="新細明體" panose="02020500000000000000" pitchFamily="18" charset="-120"/>
                        </a:rPr>
                        <a:t>35,000</a:t>
                      </a:r>
                      <a:endParaRPr lang="en-US" altLang="zh-TW" sz="2800" b="1" i="0" u="none" strike="noStrike" dirty="0">
                        <a:solidFill>
                          <a:schemeClr val="tx1"/>
                        </a:solidFill>
                        <a:effectLst/>
                        <a:latin typeface="+mn-lt"/>
                        <a:ea typeface="新細明體" panose="02020500000000000000" pitchFamily="18" charset="-120"/>
                      </a:endParaRPr>
                    </a:p>
                  </a:txBody>
                  <a:tcPr marL="7620" marR="7620" marT="7620" marB="0" anchor="ctr"/>
                </a:tc>
                <a:tc>
                  <a:txBody>
                    <a:bodyPr/>
                    <a:lstStyle/>
                    <a:p>
                      <a:pPr algn="ctr" fontAlgn="b"/>
                      <a:r>
                        <a:rPr lang="en-US" altLang="zh-TW" sz="2800" b="1" i="0" u="none" strike="noStrike" dirty="0" smtClean="0">
                          <a:solidFill>
                            <a:srgbClr val="000000"/>
                          </a:solidFill>
                          <a:effectLst/>
                          <a:latin typeface="+mn-lt"/>
                          <a:ea typeface="新細明體" panose="02020500000000000000" pitchFamily="18" charset="-120"/>
                        </a:rPr>
                        <a:t>586,352</a:t>
                      </a:r>
                      <a:endParaRPr lang="en-US" altLang="zh-TW" sz="2800" b="1" i="0" u="none" strike="noStrike" dirty="0">
                        <a:solidFill>
                          <a:srgbClr val="000000"/>
                        </a:solidFill>
                        <a:effectLst/>
                        <a:latin typeface="+mn-lt"/>
                        <a:ea typeface="新細明體" panose="02020500000000000000" pitchFamily="18" charset="-120"/>
                      </a:endParaRPr>
                    </a:p>
                  </a:txBody>
                  <a:tcPr marL="7620" marR="7620" marT="7620" marB="0" anchor="ctr"/>
                </a:tc>
                <a:tc>
                  <a:txBody>
                    <a:bodyPr/>
                    <a:lstStyle/>
                    <a:p>
                      <a:pPr algn="ctr" fontAlgn="ctr"/>
                      <a:r>
                        <a:rPr lang="en-US" altLang="zh-TW" sz="2800" b="1" i="0" u="none" strike="noStrike" dirty="0" smtClean="0">
                          <a:solidFill>
                            <a:srgbClr val="000000"/>
                          </a:solidFill>
                          <a:effectLst/>
                          <a:latin typeface="+mj-lt"/>
                          <a:ea typeface="新細明體" panose="02020500000000000000" pitchFamily="18" charset="-120"/>
                        </a:rPr>
                        <a:t>293</a:t>
                      </a:r>
                      <a:endParaRPr lang="en-US" altLang="zh-TW" sz="2800" b="1" i="0" u="none" strike="noStrike" dirty="0">
                        <a:solidFill>
                          <a:srgbClr val="000000"/>
                        </a:solidFill>
                        <a:effectLst/>
                        <a:latin typeface="+mj-lt"/>
                        <a:ea typeface="新細明體" panose="02020500000000000000" pitchFamily="18" charset="-120"/>
                      </a:endParaRPr>
                    </a:p>
                  </a:txBody>
                  <a:tcPr marL="7620" marR="7620" marT="7620" marB="0" anchor="ctr"/>
                </a:tc>
                <a:extLst>
                  <a:ext uri="{0D108BD9-81ED-4DB2-BD59-A6C34878D82A}">
                    <a16:rowId xmlns:a16="http://schemas.microsoft.com/office/drawing/2014/main" val="1907121287"/>
                  </a:ext>
                </a:extLst>
              </a:tr>
              <a:tr h="565447">
                <a:tc>
                  <a:txBody>
                    <a:bodyPr/>
                    <a:lstStyle/>
                    <a:p>
                      <a:pPr algn="ctr" fontAlgn="b"/>
                      <a:r>
                        <a:rPr lang="en-US" altLang="zh-TW" sz="2800" b="1" i="0" u="none" strike="noStrike" dirty="0" smtClean="0">
                          <a:solidFill>
                            <a:schemeClr val="tx1"/>
                          </a:solidFill>
                          <a:effectLst/>
                          <a:latin typeface="+mn-lt"/>
                          <a:ea typeface="新細明體" panose="02020500000000000000" pitchFamily="18" charset="-120"/>
                        </a:rPr>
                        <a:t>40,000</a:t>
                      </a:r>
                      <a:endParaRPr lang="en-US" altLang="zh-TW" sz="2800" b="1" i="0" u="none" strike="noStrike" dirty="0">
                        <a:solidFill>
                          <a:schemeClr val="tx1"/>
                        </a:solidFill>
                        <a:effectLst/>
                        <a:latin typeface="+mn-lt"/>
                        <a:ea typeface="新細明體" panose="02020500000000000000" pitchFamily="18" charset="-120"/>
                      </a:endParaRPr>
                    </a:p>
                  </a:txBody>
                  <a:tcPr marL="7620" marR="7620" marT="7620" marB="0" anchor="ctr"/>
                </a:tc>
                <a:tc>
                  <a:txBody>
                    <a:bodyPr/>
                    <a:lstStyle/>
                    <a:p>
                      <a:pPr algn="ctr" fontAlgn="b"/>
                      <a:r>
                        <a:rPr lang="en-US" altLang="zh-TW" sz="2800" b="1" i="0" u="none" strike="noStrike" dirty="0" smtClean="0">
                          <a:solidFill>
                            <a:srgbClr val="000000"/>
                          </a:solidFill>
                          <a:effectLst/>
                          <a:latin typeface="+mn-lt"/>
                          <a:ea typeface="新細明體" panose="02020500000000000000" pitchFamily="18" charset="-120"/>
                        </a:rPr>
                        <a:t>667,108</a:t>
                      </a:r>
                      <a:endParaRPr lang="en-US" altLang="zh-TW" sz="2800" b="1" i="0" u="none" strike="noStrike" dirty="0">
                        <a:solidFill>
                          <a:srgbClr val="000000"/>
                        </a:solidFill>
                        <a:effectLst/>
                        <a:latin typeface="+mn-lt"/>
                        <a:ea typeface="新細明體" panose="02020500000000000000" pitchFamily="18" charset="-120"/>
                      </a:endParaRPr>
                    </a:p>
                  </a:txBody>
                  <a:tcPr marL="7620" marR="7620" marT="7620" marB="0" anchor="ctr"/>
                </a:tc>
                <a:tc>
                  <a:txBody>
                    <a:bodyPr/>
                    <a:lstStyle/>
                    <a:p>
                      <a:pPr algn="ctr" fontAlgn="ctr"/>
                      <a:r>
                        <a:rPr lang="en-US" altLang="zh-TW" sz="2800" b="1" i="0" u="none" strike="noStrike" dirty="0" smtClean="0">
                          <a:solidFill>
                            <a:srgbClr val="000000"/>
                          </a:solidFill>
                          <a:effectLst/>
                          <a:latin typeface="+mj-lt"/>
                          <a:ea typeface="新細明體" panose="02020500000000000000" pitchFamily="18" charset="-120"/>
                        </a:rPr>
                        <a:t>334</a:t>
                      </a:r>
                      <a:endParaRPr lang="en-US" altLang="zh-TW" sz="2800" b="1" i="0" u="none" strike="noStrike" dirty="0">
                        <a:solidFill>
                          <a:srgbClr val="000000"/>
                        </a:solidFill>
                        <a:effectLst/>
                        <a:latin typeface="+mj-lt"/>
                        <a:ea typeface="新細明體" panose="02020500000000000000" pitchFamily="18" charset="-120"/>
                      </a:endParaRPr>
                    </a:p>
                  </a:txBody>
                  <a:tcPr marL="7620" marR="7620" marT="7620" marB="0" anchor="ctr"/>
                </a:tc>
                <a:extLst>
                  <a:ext uri="{0D108BD9-81ED-4DB2-BD59-A6C34878D82A}">
                    <a16:rowId xmlns:a16="http://schemas.microsoft.com/office/drawing/2014/main" val="2383397497"/>
                  </a:ext>
                </a:extLst>
              </a:tr>
              <a:tr h="565447">
                <a:tc>
                  <a:txBody>
                    <a:bodyPr/>
                    <a:lstStyle/>
                    <a:p>
                      <a:pPr algn="ctr" fontAlgn="b"/>
                      <a:r>
                        <a:rPr lang="en-US" altLang="zh-TW" sz="2800" b="1" i="0" u="none" strike="noStrike" dirty="0">
                          <a:solidFill>
                            <a:schemeClr val="tx1"/>
                          </a:solidFill>
                          <a:effectLst/>
                          <a:latin typeface="+mn-lt"/>
                          <a:ea typeface="新細明體" panose="02020500000000000000" pitchFamily="18" charset="-120"/>
                        </a:rPr>
                        <a:t>45,000</a:t>
                      </a:r>
                    </a:p>
                  </a:txBody>
                  <a:tcPr marL="7620" marR="7620" marT="7620" marB="0" anchor="ctr"/>
                </a:tc>
                <a:tc>
                  <a:txBody>
                    <a:bodyPr/>
                    <a:lstStyle/>
                    <a:p>
                      <a:pPr algn="ctr" fontAlgn="b"/>
                      <a:r>
                        <a:rPr lang="en-US" altLang="zh-TW" sz="2800" b="1" i="0" u="none" strike="noStrike" dirty="0">
                          <a:solidFill>
                            <a:srgbClr val="000000"/>
                          </a:solidFill>
                          <a:effectLst/>
                          <a:latin typeface="+mn-lt"/>
                          <a:ea typeface="新細明體" panose="02020500000000000000" pitchFamily="18" charset="-120"/>
                        </a:rPr>
                        <a:t>751,992</a:t>
                      </a:r>
                    </a:p>
                  </a:txBody>
                  <a:tcPr marL="7620" marR="7620" marT="7620" marB="0" anchor="ctr"/>
                </a:tc>
                <a:tc>
                  <a:txBody>
                    <a:bodyPr/>
                    <a:lstStyle/>
                    <a:p>
                      <a:pPr algn="ctr" fontAlgn="ctr"/>
                      <a:r>
                        <a:rPr lang="en-US" altLang="zh-TW" sz="2800" b="1" i="0" u="none" strike="noStrike">
                          <a:solidFill>
                            <a:srgbClr val="000000"/>
                          </a:solidFill>
                          <a:effectLst/>
                          <a:latin typeface="+mj-lt"/>
                          <a:ea typeface="新細明體" panose="02020500000000000000" pitchFamily="18" charset="-120"/>
                        </a:rPr>
                        <a:t>376</a:t>
                      </a:r>
                    </a:p>
                  </a:txBody>
                  <a:tcPr marL="7620" marR="7620" marT="7620" marB="0" anchor="ctr"/>
                </a:tc>
                <a:extLst>
                  <a:ext uri="{0D108BD9-81ED-4DB2-BD59-A6C34878D82A}">
                    <a16:rowId xmlns:a16="http://schemas.microsoft.com/office/drawing/2014/main" val="3506038749"/>
                  </a:ext>
                </a:extLst>
              </a:tr>
              <a:tr h="565447">
                <a:tc>
                  <a:txBody>
                    <a:bodyPr/>
                    <a:lstStyle/>
                    <a:p>
                      <a:pPr algn="ctr" fontAlgn="b"/>
                      <a:r>
                        <a:rPr lang="en-US" altLang="zh-TW" sz="2800" b="1" i="0" u="none" strike="noStrike" dirty="0">
                          <a:solidFill>
                            <a:schemeClr val="tx1"/>
                          </a:solidFill>
                          <a:effectLst/>
                          <a:latin typeface="+mn-lt"/>
                          <a:ea typeface="新細明體" panose="02020500000000000000" pitchFamily="18" charset="-120"/>
                        </a:rPr>
                        <a:t>50,000</a:t>
                      </a:r>
                    </a:p>
                  </a:txBody>
                  <a:tcPr marL="7620" marR="7620" marT="7620" marB="0" anchor="ctr"/>
                </a:tc>
                <a:tc>
                  <a:txBody>
                    <a:bodyPr/>
                    <a:lstStyle/>
                    <a:p>
                      <a:pPr algn="ctr" fontAlgn="b"/>
                      <a:r>
                        <a:rPr lang="en-US" altLang="zh-TW" sz="2800" b="1" i="0" u="none" strike="noStrike" dirty="0">
                          <a:solidFill>
                            <a:schemeClr val="tx1"/>
                          </a:solidFill>
                          <a:effectLst/>
                          <a:latin typeface="+mn-lt"/>
                          <a:ea typeface="新細明體" panose="02020500000000000000" pitchFamily="18" charset="-120"/>
                        </a:rPr>
                        <a:t>830,552</a:t>
                      </a:r>
                    </a:p>
                  </a:txBody>
                  <a:tcPr marL="7620" marR="7620" marT="7620" marB="0" anchor="ctr"/>
                </a:tc>
                <a:tc>
                  <a:txBody>
                    <a:bodyPr/>
                    <a:lstStyle/>
                    <a:p>
                      <a:pPr algn="ctr" fontAlgn="ctr"/>
                      <a:r>
                        <a:rPr lang="en-US" altLang="zh-TW" sz="2800" b="1" i="0" u="none" strike="noStrike" dirty="0">
                          <a:solidFill>
                            <a:schemeClr val="tx1"/>
                          </a:solidFill>
                          <a:effectLst/>
                          <a:latin typeface="+mj-lt"/>
                          <a:ea typeface="新細明體" panose="02020500000000000000" pitchFamily="18" charset="-120"/>
                        </a:rPr>
                        <a:t>415</a:t>
                      </a:r>
                    </a:p>
                  </a:txBody>
                  <a:tcPr marL="7620" marR="7620" marT="7620" marB="0" anchor="ctr"/>
                </a:tc>
                <a:extLst>
                  <a:ext uri="{0D108BD9-81ED-4DB2-BD59-A6C34878D82A}">
                    <a16:rowId xmlns:a16="http://schemas.microsoft.com/office/drawing/2014/main" val="2365108168"/>
                  </a:ext>
                </a:extLst>
              </a:tr>
              <a:tr h="565447">
                <a:tc>
                  <a:txBody>
                    <a:bodyPr/>
                    <a:lstStyle/>
                    <a:p>
                      <a:pPr algn="ctr" fontAlgn="b"/>
                      <a:r>
                        <a:rPr lang="en-US" altLang="zh-TW" sz="2800" b="1" i="0" u="none" strike="noStrike" dirty="0">
                          <a:solidFill>
                            <a:schemeClr val="tx1"/>
                          </a:solidFill>
                          <a:effectLst/>
                          <a:latin typeface="+mn-lt"/>
                          <a:ea typeface="新細明體" panose="02020500000000000000" pitchFamily="18" charset="-120"/>
                        </a:rPr>
                        <a:t>55,000</a:t>
                      </a:r>
                    </a:p>
                  </a:txBody>
                  <a:tcPr marL="7620" marR="7620" marT="7620" marB="0" anchor="ctr"/>
                </a:tc>
                <a:tc>
                  <a:txBody>
                    <a:bodyPr/>
                    <a:lstStyle/>
                    <a:p>
                      <a:pPr algn="ctr" fontAlgn="b"/>
                      <a:r>
                        <a:rPr lang="en-US" altLang="zh-TW" sz="2800" b="1" i="0" u="none" strike="noStrike" dirty="0">
                          <a:solidFill>
                            <a:srgbClr val="000000"/>
                          </a:solidFill>
                          <a:effectLst/>
                          <a:latin typeface="+mn-lt"/>
                          <a:ea typeface="新細明體" panose="02020500000000000000" pitchFamily="18" charset="-120"/>
                        </a:rPr>
                        <a:t>909,124</a:t>
                      </a:r>
                    </a:p>
                  </a:txBody>
                  <a:tcPr marL="7620" marR="7620" marT="7620" marB="0" anchor="ctr"/>
                </a:tc>
                <a:tc>
                  <a:txBody>
                    <a:bodyPr/>
                    <a:lstStyle/>
                    <a:p>
                      <a:pPr algn="ctr" fontAlgn="ctr"/>
                      <a:r>
                        <a:rPr lang="en-US" altLang="zh-TW" sz="2800" b="1" i="0" u="none" strike="noStrike" dirty="0">
                          <a:solidFill>
                            <a:srgbClr val="000000"/>
                          </a:solidFill>
                          <a:effectLst/>
                          <a:latin typeface="+mj-lt"/>
                          <a:ea typeface="新細明體" panose="02020500000000000000" pitchFamily="18" charset="-120"/>
                        </a:rPr>
                        <a:t>455</a:t>
                      </a:r>
                    </a:p>
                  </a:txBody>
                  <a:tcPr marL="7620" marR="7620" marT="7620" marB="0" anchor="ctr"/>
                </a:tc>
                <a:extLst>
                  <a:ext uri="{0D108BD9-81ED-4DB2-BD59-A6C34878D82A}">
                    <a16:rowId xmlns:a16="http://schemas.microsoft.com/office/drawing/2014/main" val="1034833323"/>
                  </a:ext>
                </a:extLst>
              </a:tr>
            </a:tbl>
          </a:graphicData>
        </a:graphic>
      </p:graphicFrame>
    </p:spTree>
    <p:extLst>
      <p:ext uri="{BB962C8B-B14F-4D97-AF65-F5344CB8AC3E}">
        <p14:creationId xmlns:p14="http://schemas.microsoft.com/office/powerpoint/2010/main" val="69789051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pc="-300" dirty="0">
                <a:solidFill>
                  <a:prstClr val="black"/>
                </a:solidFill>
              </a:rPr>
              <a:t>個別分攤變動成本－訓練教學費</a:t>
            </a:r>
            <a:endParaRPr lang="zh-TW" altLang="en-US" dirty="0"/>
          </a:p>
        </p:txBody>
      </p:sp>
      <p:sp>
        <p:nvSpPr>
          <p:cNvPr id="3" name="內容版面配置區 2"/>
          <p:cNvSpPr>
            <a:spLocks noGrp="1"/>
          </p:cNvSpPr>
          <p:nvPr>
            <p:ph idx="1"/>
          </p:nvPr>
        </p:nvSpPr>
        <p:spPr/>
        <p:txBody>
          <a:bodyPr/>
          <a:lstStyle/>
          <a:p>
            <a:r>
              <a:rPr lang="zh-TW" altLang="en-US" dirty="0" smtClean="0"/>
              <a:t>術科駕駛訓練鐘點分攤比率</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72</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2228034983"/>
              </p:ext>
            </p:extLst>
          </p:nvPr>
        </p:nvGraphicFramePr>
        <p:xfrm>
          <a:off x="1" y="2281419"/>
          <a:ext cx="9143999" cy="4068582"/>
        </p:xfrm>
        <a:graphic>
          <a:graphicData uri="http://schemas.openxmlformats.org/drawingml/2006/table">
            <a:tbl>
              <a:tblPr firstRow="1" firstCol="1">
                <a:tableStyleId>{2D5ABB26-0587-4C30-8999-92F81FD0307C}</a:tableStyleId>
              </a:tblPr>
              <a:tblGrid>
                <a:gridCol w="2636519">
                  <a:extLst>
                    <a:ext uri="{9D8B030D-6E8A-4147-A177-3AD203B41FA5}">
                      <a16:colId xmlns:a16="http://schemas.microsoft.com/office/drawing/2014/main" val="972951189"/>
                    </a:ext>
                  </a:extLst>
                </a:gridCol>
                <a:gridCol w="1626870">
                  <a:extLst>
                    <a:ext uri="{9D8B030D-6E8A-4147-A177-3AD203B41FA5}">
                      <a16:colId xmlns:a16="http://schemas.microsoft.com/office/drawing/2014/main" val="2780144074"/>
                    </a:ext>
                  </a:extLst>
                </a:gridCol>
                <a:gridCol w="1626870">
                  <a:extLst>
                    <a:ext uri="{9D8B030D-6E8A-4147-A177-3AD203B41FA5}">
                      <a16:colId xmlns:a16="http://schemas.microsoft.com/office/drawing/2014/main" val="3471700944"/>
                    </a:ext>
                  </a:extLst>
                </a:gridCol>
                <a:gridCol w="1626870">
                  <a:extLst>
                    <a:ext uri="{9D8B030D-6E8A-4147-A177-3AD203B41FA5}">
                      <a16:colId xmlns:a16="http://schemas.microsoft.com/office/drawing/2014/main" val="1851005266"/>
                    </a:ext>
                  </a:extLst>
                </a:gridCol>
                <a:gridCol w="1626870">
                  <a:extLst>
                    <a:ext uri="{9D8B030D-6E8A-4147-A177-3AD203B41FA5}">
                      <a16:colId xmlns:a16="http://schemas.microsoft.com/office/drawing/2014/main" val="2614064187"/>
                    </a:ext>
                  </a:extLst>
                </a:gridCol>
              </a:tblGrid>
              <a:tr h="1162452">
                <a:tc rowSpan="2">
                  <a:txBody>
                    <a:bodyPr/>
                    <a:lstStyle/>
                    <a:p>
                      <a:pPr marL="0" marR="0" algn="ctr" eaLnBrk="0" hangingPunct="0">
                        <a:lnSpc>
                          <a:spcPct val="100000"/>
                        </a:lnSpc>
                        <a:spcBef>
                          <a:spcPts val="0"/>
                        </a:spcBef>
                        <a:spcAft>
                          <a:spcPts val="0"/>
                        </a:spcAft>
                      </a:pPr>
                      <a:r>
                        <a:rPr lang="zh-TW" sz="2800" b="1" kern="100" dirty="0">
                          <a:effectLst/>
                        </a:rPr>
                        <a:t>訓練車種</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eaLnBrk="0" hangingPunct="0">
                        <a:lnSpc>
                          <a:spcPct val="100000"/>
                        </a:lnSpc>
                        <a:spcBef>
                          <a:spcPts val="0"/>
                        </a:spcBef>
                        <a:spcAft>
                          <a:spcPts val="0"/>
                        </a:spcAft>
                      </a:pPr>
                      <a:r>
                        <a:rPr lang="zh-TW" sz="2800" b="1" kern="100" dirty="0">
                          <a:effectLst/>
                        </a:rPr>
                        <a:t>場地駕駛訓練鐘點分攤比率</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0"/>
                        </a:spcAft>
                      </a:pPr>
                      <a:r>
                        <a:rPr lang="zh-TW" sz="2800" b="1" kern="100" dirty="0">
                          <a:effectLst/>
                        </a:rPr>
                        <a:t>道路駕駛訓練鐘點分攤比率</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988222277"/>
                  </a:ext>
                </a:extLst>
              </a:tr>
              <a:tr h="581226">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zh-TW" sz="2800" b="1" kern="100" dirty="0">
                          <a:effectLst/>
                        </a:rPr>
                        <a:t>基本駕駛</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800" b="1" kern="100" dirty="0">
                          <a:effectLst/>
                        </a:rPr>
                        <a:t>應用駕駛</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800" b="1" kern="100" dirty="0">
                          <a:effectLst/>
                        </a:rPr>
                        <a:t>日間</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800" b="1" kern="100" dirty="0">
                          <a:effectLst/>
                        </a:rPr>
                        <a:t>夜間</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608382"/>
                  </a:ext>
                </a:extLst>
              </a:tr>
              <a:tr h="581226">
                <a:tc>
                  <a:txBody>
                    <a:bodyPr/>
                    <a:lstStyle/>
                    <a:p>
                      <a:pPr marL="0" marR="0" algn="ctr" eaLnBrk="0" hangingPunct="0">
                        <a:lnSpc>
                          <a:spcPct val="100000"/>
                        </a:lnSpc>
                        <a:spcBef>
                          <a:spcPts val="0"/>
                        </a:spcBef>
                        <a:spcAft>
                          <a:spcPts val="0"/>
                        </a:spcAft>
                      </a:pPr>
                      <a:r>
                        <a:rPr lang="zh-TW" sz="2800" b="1" kern="100">
                          <a:effectLst/>
                        </a:rPr>
                        <a:t>小型車</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800" b="1" kern="100">
                          <a:effectLst/>
                        </a:rPr>
                        <a:t>1</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800" b="1" kern="100">
                          <a:effectLst/>
                        </a:rPr>
                        <a:t>0.5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gridSpan="2">
                  <a:txBody>
                    <a:bodyPr/>
                    <a:lstStyle/>
                    <a:p>
                      <a:pPr marL="0" marR="0" algn="ctr" eaLnBrk="0" hangingPunct="0">
                        <a:lnSpc>
                          <a:spcPct val="100000"/>
                        </a:lnSpc>
                        <a:spcBef>
                          <a:spcPts val="0"/>
                        </a:spcBef>
                        <a:spcAft>
                          <a:spcPts val="0"/>
                        </a:spcAft>
                      </a:pPr>
                      <a:r>
                        <a:rPr lang="en-US" sz="2800" b="1" kern="100" dirty="0">
                          <a:effectLst/>
                        </a:rPr>
                        <a:t>0.5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hMerge="1">
                  <a:txBody>
                    <a:bodyPr/>
                    <a:lstStyle/>
                    <a:p>
                      <a:endParaRPr lang="zh-TW" altLang="en-US"/>
                    </a:p>
                  </a:txBody>
                  <a:tcPr/>
                </a:tc>
                <a:extLst>
                  <a:ext uri="{0D108BD9-81ED-4DB2-BD59-A6C34878D82A}">
                    <a16:rowId xmlns:a16="http://schemas.microsoft.com/office/drawing/2014/main" val="1165079722"/>
                  </a:ext>
                </a:extLst>
              </a:tr>
              <a:tr h="581226">
                <a:tc>
                  <a:txBody>
                    <a:bodyPr/>
                    <a:lstStyle/>
                    <a:p>
                      <a:pPr marL="0" marR="0" algn="ctr" eaLnBrk="0" hangingPunct="0">
                        <a:lnSpc>
                          <a:spcPct val="100000"/>
                        </a:lnSpc>
                        <a:spcBef>
                          <a:spcPts val="0"/>
                        </a:spcBef>
                        <a:spcAft>
                          <a:spcPts val="0"/>
                        </a:spcAft>
                      </a:pPr>
                      <a:r>
                        <a:rPr lang="zh-TW" sz="2800" b="1" kern="100">
                          <a:effectLst/>
                        </a:rPr>
                        <a:t>大型車</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1</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0.5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1.5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560989305"/>
                  </a:ext>
                </a:extLst>
              </a:tr>
              <a:tr h="581226">
                <a:tc>
                  <a:txBody>
                    <a:bodyPr/>
                    <a:lstStyle/>
                    <a:p>
                      <a:pPr marL="0" marR="0" algn="ctr" eaLnBrk="0" hangingPunct="0">
                        <a:lnSpc>
                          <a:spcPct val="100000"/>
                        </a:lnSpc>
                        <a:spcBef>
                          <a:spcPts val="0"/>
                        </a:spcBef>
                        <a:spcAft>
                          <a:spcPts val="0"/>
                        </a:spcAft>
                      </a:pPr>
                      <a:r>
                        <a:rPr lang="zh-TW" sz="2800" b="1" kern="100">
                          <a:effectLst/>
                        </a:rPr>
                        <a:t>小型車掛附拖車</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0.5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0.5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gridSpan="2">
                  <a:txBody>
                    <a:bodyPr/>
                    <a:lstStyle/>
                    <a:p>
                      <a:pPr marL="0" marR="0" algn="ctr" eaLnBrk="0" hangingPunct="0">
                        <a:lnSpc>
                          <a:spcPct val="100000"/>
                        </a:lnSpc>
                        <a:spcBef>
                          <a:spcPts val="0"/>
                        </a:spcBef>
                        <a:spcAft>
                          <a:spcPts val="0"/>
                        </a:spcAft>
                      </a:pPr>
                      <a:r>
                        <a:rPr lang="en-US" sz="2800" b="1" kern="100" dirty="0">
                          <a:effectLst/>
                        </a:rPr>
                        <a:t>0.5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hMerge="1">
                  <a:txBody>
                    <a:bodyPr/>
                    <a:lstStyle/>
                    <a:p>
                      <a:endParaRPr lang="zh-TW" altLang="en-US"/>
                    </a:p>
                  </a:txBody>
                  <a:tcPr/>
                </a:tc>
                <a:extLst>
                  <a:ext uri="{0D108BD9-81ED-4DB2-BD59-A6C34878D82A}">
                    <a16:rowId xmlns:a16="http://schemas.microsoft.com/office/drawing/2014/main" val="84505533"/>
                  </a:ext>
                </a:extLst>
              </a:tr>
              <a:tr h="581226">
                <a:tc>
                  <a:txBody>
                    <a:bodyPr/>
                    <a:lstStyle/>
                    <a:p>
                      <a:pPr marL="0" marR="0" algn="ctr" eaLnBrk="0" hangingPunct="0">
                        <a:lnSpc>
                          <a:spcPct val="100000"/>
                        </a:lnSpc>
                        <a:spcBef>
                          <a:spcPts val="0"/>
                        </a:spcBef>
                        <a:spcAft>
                          <a:spcPts val="0"/>
                        </a:spcAft>
                      </a:pPr>
                      <a:r>
                        <a:rPr lang="zh-TW" sz="2800" b="1" kern="100" dirty="0">
                          <a:effectLst/>
                        </a:rPr>
                        <a:t>機車</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0.2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0.2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gridSpan="2">
                  <a:txBody>
                    <a:bodyPr/>
                    <a:lstStyle/>
                    <a:p>
                      <a:pPr marL="0" marR="0" algn="ctr" eaLnBrk="0" hangingPunct="0">
                        <a:lnSpc>
                          <a:spcPct val="100000"/>
                        </a:lnSpc>
                        <a:spcBef>
                          <a:spcPts val="0"/>
                        </a:spcBef>
                        <a:spcAft>
                          <a:spcPts val="0"/>
                        </a:spcAft>
                      </a:pPr>
                      <a:r>
                        <a:rPr lang="en-US" sz="2800" b="1" kern="100" dirty="0">
                          <a:effectLst/>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1194960769"/>
                  </a:ext>
                </a:extLst>
              </a:tr>
            </a:tbl>
          </a:graphicData>
        </a:graphic>
      </p:graphicFrame>
    </p:spTree>
    <p:extLst>
      <p:ext uri="{BB962C8B-B14F-4D97-AF65-F5344CB8AC3E}">
        <p14:creationId xmlns:p14="http://schemas.microsoft.com/office/powerpoint/2010/main" val="363068483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pc="-300" dirty="0">
                <a:solidFill>
                  <a:prstClr val="black"/>
                </a:solidFill>
              </a:rPr>
              <a:t>個別分攤變動成本－訓練教學費</a:t>
            </a:r>
            <a:endParaRPr lang="zh-TW" altLang="en-US" dirty="0"/>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4100775103"/>
              </p:ext>
            </p:extLst>
          </p:nvPr>
        </p:nvGraphicFramePr>
        <p:xfrm>
          <a:off x="0" y="1138519"/>
          <a:ext cx="9143999" cy="4754880"/>
        </p:xfrm>
        <a:graphic>
          <a:graphicData uri="http://schemas.openxmlformats.org/drawingml/2006/table">
            <a:tbl>
              <a:tblPr firstRow="1" firstCol="1">
                <a:tableStyleId>{9D7B26C5-4107-4FEC-AEDC-1716B250A1EF}</a:tableStyleId>
              </a:tblPr>
              <a:tblGrid>
                <a:gridCol w="2997200">
                  <a:extLst>
                    <a:ext uri="{9D8B030D-6E8A-4147-A177-3AD203B41FA5}">
                      <a16:colId xmlns:a16="http://schemas.microsoft.com/office/drawing/2014/main" val="1426757176"/>
                    </a:ext>
                  </a:extLst>
                </a:gridCol>
                <a:gridCol w="2048933">
                  <a:extLst>
                    <a:ext uri="{9D8B030D-6E8A-4147-A177-3AD203B41FA5}">
                      <a16:colId xmlns:a16="http://schemas.microsoft.com/office/drawing/2014/main" val="2686773078"/>
                    </a:ext>
                  </a:extLst>
                </a:gridCol>
                <a:gridCol w="2048933">
                  <a:extLst>
                    <a:ext uri="{9D8B030D-6E8A-4147-A177-3AD203B41FA5}">
                      <a16:colId xmlns:a16="http://schemas.microsoft.com/office/drawing/2014/main" val="1571046325"/>
                    </a:ext>
                  </a:extLst>
                </a:gridCol>
                <a:gridCol w="2048933">
                  <a:extLst>
                    <a:ext uri="{9D8B030D-6E8A-4147-A177-3AD203B41FA5}">
                      <a16:colId xmlns:a16="http://schemas.microsoft.com/office/drawing/2014/main" val="2790824300"/>
                    </a:ext>
                  </a:extLst>
                </a:gridCol>
              </a:tblGrid>
              <a:tr h="0">
                <a:tc>
                  <a:txBody>
                    <a:bodyPr/>
                    <a:lstStyle/>
                    <a:p>
                      <a:pPr marL="0" marR="0" algn="ctr" eaLnBrk="0" hangingPunct="0">
                        <a:lnSpc>
                          <a:spcPct val="100000"/>
                        </a:lnSpc>
                        <a:spcBef>
                          <a:spcPts val="0"/>
                        </a:spcBef>
                        <a:spcAft>
                          <a:spcPts val="0"/>
                        </a:spcAft>
                      </a:pPr>
                      <a:r>
                        <a:rPr lang="zh-TW" sz="2400" b="1" kern="100">
                          <a:effectLst/>
                        </a:rPr>
                        <a:t>訓練車種</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300" dirty="0">
                          <a:effectLst/>
                        </a:rPr>
                        <a:t>學科講習教學</a:t>
                      </a:r>
                      <a:r>
                        <a:rPr lang="en-US" sz="2400" b="1" kern="100" spc="-300" dirty="0">
                          <a:effectLst/>
                        </a:rPr>
                        <a:t/>
                      </a:r>
                      <a:br>
                        <a:rPr lang="en-US" sz="2400" b="1" kern="100" spc="-300" dirty="0">
                          <a:effectLst/>
                        </a:rPr>
                      </a:br>
                      <a:r>
                        <a:rPr lang="zh-TW" sz="2400" b="1" kern="100" spc="-300" dirty="0">
                          <a:effectLst/>
                        </a:rPr>
                        <a:t>分攤鐘點數</a:t>
                      </a:r>
                      <a:r>
                        <a:rPr lang="en-US" sz="2400" b="1" kern="100" spc="-300" dirty="0">
                          <a:effectLst/>
                        </a:rPr>
                        <a:t>(</a:t>
                      </a:r>
                      <a:r>
                        <a:rPr lang="zh-TW" sz="2400" b="1" kern="100" spc="-300" dirty="0">
                          <a:effectLst/>
                        </a:rPr>
                        <a:t>節</a:t>
                      </a:r>
                      <a:r>
                        <a:rPr lang="en-US" sz="2400" b="1" kern="100" spc="-300" dirty="0">
                          <a:effectLst/>
                        </a:rPr>
                        <a:t>)</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300" dirty="0">
                          <a:effectLst/>
                        </a:rPr>
                        <a:t>術科駕駛訓練</a:t>
                      </a:r>
                      <a:r>
                        <a:rPr lang="en-US" sz="2400" b="1" kern="100" spc="-300" dirty="0">
                          <a:effectLst/>
                        </a:rPr>
                        <a:t/>
                      </a:r>
                      <a:br>
                        <a:rPr lang="en-US" sz="2400" b="1" kern="100" spc="-300" dirty="0">
                          <a:effectLst/>
                        </a:rPr>
                      </a:br>
                      <a:r>
                        <a:rPr lang="zh-TW" sz="2400" b="1" kern="100" spc="-300" dirty="0">
                          <a:effectLst/>
                        </a:rPr>
                        <a:t>分攤鐘點數</a:t>
                      </a:r>
                      <a:r>
                        <a:rPr lang="en-US" sz="2400" b="1" kern="100" spc="-300" dirty="0">
                          <a:effectLst/>
                        </a:rPr>
                        <a:t>(</a:t>
                      </a:r>
                      <a:r>
                        <a:rPr lang="zh-TW" sz="2400" b="1" kern="100" spc="-300" dirty="0">
                          <a:effectLst/>
                        </a:rPr>
                        <a:t>節</a:t>
                      </a:r>
                      <a:r>
                        <a:rPr lang="en-US" sz="2400" b="1" kern="100" spc="-300" dirty="0">
                          <a:effectLst/>
                        </a:rPr>
                        <a:t>)</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sz="2400" b="1" kern="100" spc="-300" dirty="0">
                          <a:effectLst/>
                        </a:rPr>
                        <a:t>訓練教學</a:t>
                      </a:r>
                    </a:p>
                    <a:p>
                      <a:pPr marL="0" marR="0" algn="ctr" eaLnBrk="0" hangingPunct="0">
                        <a:lnSpc>
                          <a:spcPct val="100000"/>
                        </a:lnSpc>
                        <a:spcBef>
                          <a:spcPts val="0"/>
                        </a:spcBef>
                        <a:spcAft>
                          <a:spcPts val="0"/>
                        </a:spcAft>
                      </a:pPr>
                      <a:r>
                        <a:rPr lang="zh-TW" sz="2400" b="1" kern="100" spc="-300" dirty="0">
                          <a:effectLst/>
                        </a:rPr>
                        <a:t>鐘點總節數</a:t>
                      </a:r>
                      <a:r>
                        <a:rPr lang="en-US" sz="2400" b="1" kern="100" spc="-300" dirty="0">
                          <a:effectLst/>
                        </a:rPr>
                        <a:t>(</a:t>
                      </a:r>
                      <a:r>
                        <a:rPr lang="zh-TW" sz="2400" b="1" kern="100" spc="-300" dirty="0">
                          <a:effectLst/>
                        </a:rPr>
                        <a:t>節</a:t>
                      </a:r>
                      <a:r>
                        <a:rPr lang="en-US" sz="2400" b="1" kern="100" spc="-300" dirty="0">
                          <a:effectLst/>
                        </a:rPr>
                        <a:t>)</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887673057"/>
                  </a:ext>
                </a:extLst>
              </a:tr>
              <a:tr h="0">
                <a:tc>
                  <a:txBody>
                    <a:bodyPr/>
                    <a:lstStyle/>
                    <a:p>
                      <a:pPr marL="0" marR="0" algn="ctr" eaLnBrk="0" hangingPunct="0">
                        <a:lnSpc>
                          <a:spcPct val="100000"/>
                        </a:lnSpc>
                        <a:spcBef>
                          <a:spcPts val="0"/>
                        </a:spcBef>
                        <a:spcAft>
                          <a:spcPts val="0"/>
                        </a:spcAft>
                      </a:pPr>
                      <a:r>
                        <a:rPr lang="zh-TW" sz="2400" b="1" kern="100" dirty="0">
                          <a:effectLst/>
                        </a:rPr>
                        <a:t>小型車普通駕駛</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effectLst/>
                        </a:rPr>
                        <a:t>0.80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32</a:t>
                      </a:r>
                      <a:r>
                        <a:rPr lang="en-US" altLang="zh-TW" sz="2400" b="1" kern="100" dirty="0" smtClean="0">
                          <a:effectLst/>
                        </a:rPr>
                        <a:t>(22)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32.80</a:t>
                      </a:r>
                      <a:r>
                        <a:rPr lang="en-US" altLang="zh-TW" sz="2400" b="1" kern="100" dirty="0" smtClean="0">
                          <a:effectLst/>
                        </a:rPr>
                        <a:t>(22.80)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005994564"/>
                  </a:ext>
                </a:extLst>
              </a:tr>
              <a:tr h="0">
                <a:tc>
                  <a:txBody>
                    <a:bodyPr/>
                    <a:lstStyle/>
                    <a:p>
                      <a:pPr marL="0" marR="0" algn="ctr" eaLnBrk="0" hangingPunct="0">
                        <a:lnSpc>
                          <a:spcPct val="100000"/>
                        </a:lnSpc>
                        <a:spcBef>
                          <a:spcPts val="0"/>
                        </a:spcBef>
                        <a:spcAft>
                          <a:spcPts val="0"/>
                        </a:spcAft>
                      </a:pPr>
                      <a:r>
                        <a:rPr lang="zh-TW" sz="2400" b="1" kern="100">
                          <a:effectLst/>
                        </a:rPr>
                        <a:t>小型車職業駕駛</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a:effectLst/>
                        </a:rPr>
                        <a:t>1.20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45</a:t>
                      </a:r>
                      <a:r>
                        <a:rPr lang="en-US" altLang="zh-TW" sz="2400" b="1" kern="100" dirty="0" smtClean="0">
                          <a:effectLst/>
                        </a:rPr>
                        <a:t>(30.5)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46.20</a:t>
                      </a:r>
                      <a:r>
                        <a:rPr lang="en-US" altLang="zh-TW" sz="2400" b="1" kern="100" dirty="0" smtClean="0">
                          <a:effectLst/>
                        </a:rPr>
                        <a:t>(31.70)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749004116"/>
                  </a:ext>
                </a:extLst>
              </a:tr>
              <a:tr h="0">
                <a:tc>
                  <a:txBody>
                    <a:bodyPr/>
                    <a:lstStyle/>
                    <a:p>
                      <a:pPr marL="0" marR="0" algn="ctr" eaLnBrk="0" hangingPunct="0">
                        <a:lnSpc>
                          <a:spcPct val="100000"/>
                        </a:lnSpc>
                        <a:spcBef>
                          <a:spcPts val="0"/>
                        </a:spcBef>
                        <a:spcAft>
                          <a:spcPts val="0"/>
                        </a:spcAft>
                      </a:pPr>
                      <a:r>
                        <a:rPr lang="zh-TW" sz="2400" b="1" kern="100">
                          <a:effectLst/>
                        </a:rPr>
                        <a:t>大客車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effectLst/>
                        </a:rPr>
                        <a:t>0.80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25</a:t>
                      </a:r>
                      <a:r>
                        <a:rPr lang="en-US" altLang="zh-TW" sz="2400" b="1" kern="100" dirty="0" smtClean="0">
                          <a:effectLst/>
                        </a:rPr>
                        <a:t>(22.5)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25.80</a:t>
                      </a:r>
                      <a:r>
                        <a:rPr lang="en-US" altLang="zh-TW" sz="2400" b="1" kern="100" dirty="0" smtClean="0">
                          <a:effectLst/>
                        </a:rPr>
                        <a:t>(23.30)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575400454"/>
                  </a:ext>
                </a:extLst>
              </a:tr>
              <a:tr h="0">
                <a:tc>
                  <a:txBody>
                    <a:bodyPr/>
                    <a:lstStyle/>
                    <a:p>
                      <a:pPr marL="0" marR="0" algn="ctr" eaLnBrk="0" hangingPunct="0">
                        <a:lnSpc>
                          <a:spcPct val="100000"/>
                        </a:lnSpc>
                        <a:spcBef>
                          <a:spcPts val="0"/>
                        </a:spcBef>
                        <a:spcAft>
                          <a:spcPts val="0"/>
                        </a:spcAft>
                      </a:pPr>
                      <a:r>
                        <a:rPr lang="zh-TW" sz="2400" b="1" kern="100">
                          <a:effectLst/>
                        </a:rPr>
                        <a:t>大貨車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a:effectLst/>
                        </a:rPr>
                        <a:t>0.80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indent="0" algn="ctr" defTabSz="914400" rtl="0" eaLnBrk="0" fontAlgn="auto" latinLnBrk="0" hangingPunct="0">
                        <a:lnSpc>
                          <a:spcPct val="100000"/>
                        </a:lnSpc>
                        <a:spcBef>
                          <a:spcPts val="0"/>
                        </a:spcBef>
                        <a:spcAft>
                          <a:spcPts val="0"/>
                        </a:spcAft>
                        <a:buClrTx/>
                        <a:buSzTx/>
                        <a:buFontTx/>
                        <a:buNone/>
                        <a:tabLst/>
                        <a:defRPr/>
                      </a:pPr>
                      <a:r>
                        <a:rPr lang="zh-TW" altLang="en-US" sz="2400" b="1" kern="100" dirty="0" smtClean="0">
                          <a:effectLst/>
                        </a:rPr>
                        <a:t>     </a:t>
                      </a:r>
                      <a:r>
                        <a:rPr lang="en-US" sz="2400" b="1" kern="100" dirty="0" smtClean="0">
                          <a:effectLst/>
                        </a:rPr>
                        <a:t>25</a:t>
                      </a:r>
                      <a:r>
                        <a:rPr lang="en-US" altLang="zh-TW" sz="2400" b="1" kern="100" dirty="0" smtClean="0">
                          <a:effectLst/>
                        </a:rPr>
                        <a:t>(22.5)</a:t>
                      </a:r>
                      <a:endParaRPr lang="zh-TW" altLang="zh-TW" sz="2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25.80</a:t>
                      </a:r>
                      <a:r>
                        <a:rPr lang="en-US" altLang="zh-TW" sz="2400" b="1" kern="100" dirty="0" smtClean="0">
                          <a:effectLst/>
                        </a:rPr>
                        <a:t>(23.30)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127677527"/>
                  </a:ext>
                </a:extLst>
              </a:tr>
              <a:tr h="0">
                <a:tc>
                  <a:txBody>
                    <a:bodyPr/>
                    <a:lstStyle/>
                    <a:p>
                      <a:pPr marL="0" marR="0" algn="ctr" eaLnBrk="0" hangingPunct="0">
                        <a:lnSpc>
                          <a:spcPct val="100000"/>
                        </a:lnSpc>
                        <a:spcBef>
                          <a:spcPts val="0"/>
                        </a:spcBef>
                        <a:spcAft>
                          <a:spcPts val="0"/>
                        </a:spcAft>
                      </a:pPr>
                      <a:r>
                        <a:rPr lang="zh-TW" sz="2400" b="1" kern="100">
                          <a:effectLst/>
                        </a:rPr>
                        <a:t>聯結車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a:effectLst/>
                        </a:rPr>
                        <a:t>0.67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26</a:t>
                      </a:r>
                      <a:r>
                        <a:rPr lang="en-US" altLang="zh-TW" sz="2400" b="1" kern="100" dirty="0" smtClean="0">
                          <a:effectLst/>
                        </a:rPr>
                        <a:t>(24)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26.67</a:t>
                      </a:r>
                      <a:r>
                        <a:rPr lang="en-US" altLang="zh-TW" sz="2400" b="1" kern="100" dirty="0" smtClean="0">
                          <a:effectLst/>
                        </a:rPr>
                        <a:t>(24.67)</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800677548"/>
                  </a:ext>
                </a:extLst>
              </a:tr>
              <a:tr h="0">
                <a:tc>
                  <a:txBody>
                    <a:bodyPr/>
                    <a:lstStyle/>
                    <a:p>
                      <a:pPr marL="0" marR="0" algn="ctr" eaLnBrk="0" hangingPunct="0">
                        <a:lnSpc>
                          <a:spcPct val="100000"/>
                        </a:lnSpc>
                        <a:spcBef>
                          <a:spcPts val="0"/>
                        </a:spcBef>
                        <a:spcAft>
                          <a:spcPts val="0"/>
                        </a:spcAft>
                      </a:pPr>
                      <a:r>
                        <a:rPr lang="zh-TW" sz="2400" b="1" kern="100">
                          <a:effectLst/>
                        </a:rPr>
                        <a:t>小型車逕升大客車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effectLst/>
                        </a:rPr>
                        <a:t>1.43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38</a:t>
                      </a:r>
                      <a:r>
                        <a:rPr lang="en-US" altLang="zh-TW" sz="2400" b="1" kern="100" dirty="0" smtClean="0">
                          <a:effectLst/>
                        </a:rPr>
                        <a:t>(21)</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39.43</a:t>
                      </a:r>
                      <a:r>
                        <a:rPr lang="en-US" altLang="zh-TW" sz="2400" b="1" kern="100" dirty="0" smtClean="0">
                          <a:effectLst/>
                        </a:rPr>
                        <a:t>(33.43)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41459391"/>
                  </a:ext>
                </a:extLst>
              </a:tr>
              <a:tr h="0">
                <a:tc>
                  <a:txBody>
                    <a:bodyPr/>
                    <a:lstStyle/>
                    <a:p>
                      <a:pPr marL="0" marR="0" algn="ctr" eaLnBrk="0" hangingPunct="0">
                        <a:lnSpc>
                          <a:spcPct val="100000"/>
                        </a:lnSpc>
                        <a:spcBef>
                          <a:spcPts val="0"/>
                        </a:spcBef>
                        <a:spcAft>
                          <a:spcPts val="0"/>
                        </a:spcAft>
                      </a:pPr>
                      <a:r>
                        <a:rPr lang="zh-TW" sz="2400" b="1" kern="100">
                          <a:effectLst/>
                        </a:rPr>
                        <a:t>輕型機車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a:effectLst/>
                        </a:rPr>
                        <a:t>0.20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effectLst/>
                        </a:rPr>
                        <a:t>10</a:t>
                      </a:r>
                      <a:r>
                        <a:rPr lang="en-US" altLang="zh-TW" sz="2400" b="1" kern="100" dirty="0" smtClean="0">
                          <a:effectLst/>
                        </a:rPr>
                        <a:t>(2)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effectLst/>
                        </a:rPr>
                        <a:t>10.20</a:t>
                      </a:r>
                      <a:r>
                        <a:rPr lang="en-US" altLang="zh-TW" sz="2400" b="1" kern="100" dirty="0" smtClean="0">
                          <a:effectLst/>
                        </a:rPr>
                        <a:t>(2.20)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77024260"/>
                  </a:ext>
                </a:extLst>
              </a:tr>
              <a:tr h="0">
                <a:tc>
                  <a:txBody>
                    <a:bodyPr/>
                    <a:lstStyle/>
                    <a:p>
                      <a:pPr marL="0" marR="0" algn="ctr" eaLnBrk="0" hangingPunct="0">
                        <a:lnSpc>
                          <a:spcPct val="100000"/>
                        </a:lnSpc>
                        <a:spcBef>
                          <a:spcPts val="0"/>
                        </a:spcBef>
                        <a:spcAft>
                          <a:spcPts val="0"/>
                        </a:spcAft>
                      </a:pPr>
                      <a:r>
                        <a:rPr lang="zh-TW" sz="2400" b="1" kern="100">
                          <a:effectLst/>
                        </a:rPr>
                        <a:t>重型機車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a:effectLst/>
                        </a:rPr>
                        <a:t>0.20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effectLst/>
                        </a:rPr>
                        <a:t>10</a:t>
                      </a:r>
                      <a:r>
                        <a:rPr lang="en-US" altLang="zh-TW" sz="2400" b="1" kern="100" dirty="0" smtClean="0">
                          <a:effectLst/>
                        </a:rPr>
                        <a:t>(2)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effectLst/>
                        </a:rPr>
                        <a:t>10.20</a:t>
                      </a:r>
                      <a:r>
                        <a:rPr lang="en-US" altLang="zh-TW" sz="2400" b="1" kern="100" dirty="0" smtClean="0">
                          <a:effectLst/>
                        </a:rPr>
                        <a:t>(2.20)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338204788"/>
                  </a:ext>
                </a:extLst>
              </a:tr>
              <a:tr h="0">
                <a:tc>
                  <a:txBody>
                    <a:bodyPr/>
                    <a:lstStyle/>
                    <a:p>
                      <a:pPr marL="0" marR="0" algn="ctr" eaLnBrk="0" hangingPunct="0">
                        <a:lnSpc>
                          <a:spcPct val="100000"/>
                        </a:lnSpc>
                        <a:spcBef>
                          <a:spcPts val="0"/>
                        </a:spcBef>
                        <a:spcAft>
                          <a:spcPts val="0"/>
                        </a:spcAft>
                      </a:pPr>
                      <a:r>
                        <a:rPr lang="zh-TW" sz="2400" b="1" kern="100" spc="-300" dirty="0">
                          <a:effectLst/>
                        </a:rPr>
                        <a:t>未滿</a:t>
                      </a:r>
                      <a:r>
                        <a:rPr lang="en-US" sz="2400" b="1" kern="100" spc="-300" dirty="0">
                          <a:effectLst/>
                        </a:rPr>
                        <a:t>550c.c.</a:t>
                      </a:r>
                      <a:r>
                        <a:rPr lang="zh-TW" sz="2400" b="1" kern="100" spc="-300" dirty="0">
                          <a:effectLst/>
                        </a:rPr>
                        <a:t>大型重型機車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a:effectLst/>
                        </a:rPr>
                        <a:t>0.13</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28</a:t>
                      </a:r>
                      <a:r>
                        <a:rPr lang="en-US" altLang="zh-TW" sz="2400" b="1" kern="100" dirty="0" smtClean="0">
                          <a:effectLst/>
                        </a:rPr>
                        <a:t>(5.6)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effectLst/>
                        </a:rPr>
                        <a:t>28.13</a:t>
                      </a:r>
                      <a:r>
                        <a:rPr lang="en-US" altLang="zh-TW" sz="2400" b="1" kern="100" dirty="0" smtClean="0">
                          <a:effectLst/>
                        </a:rPr>
                        <a:t>(5.73)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53688834"/>
                  </a:ext>
                </a:extLst>
              </a:tr>
              <a:tr h="0">
                <a:tc>
                  <a:txBody>
                    <a:bodyPr/>
                    <a:lstStyle/>
                    <a:p>
                      <a:pPr marL="0" marR="0" algn="ctr" eaLnBrk="0" hangingPunct="0">
                        <a:lnSpc>
                          <a:spcPct val="100000"/>
                        </a:lnSpc>
                        <a:spcBef>
                          <a:spcPts val="0"/>
                        </a:spcBef>
                        <a:spcAft>
                          <a:spcPts val="0"/>
                        </a:spcAft>
                      </a:pPr>
                      <a:r>
                        <a:rPr lang="en-US" sz="2400" b="1" kern="100" spc="-300" dirty="0">
                          <a:effectLst/>
                        </a:rPr>
                        <a:t>550c.c.</a:t>
                      </a:r>
                      <a:r>
                        <a:rPr lang="zh-TW" sz="2400" b="1" kern="100" spc="-300" dirty="0">
                          <a:effectLst/>
                        </a:rPr>
                        <a:t>以上大型重型機車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a:effectLst/>
                        </a:rPr>
                        <a:t>0.50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28</a:t>
                      </a:r>
                      <a:r>
                        <a:rPr lang="en-US" altLang="zh-TW" sz="2400" b="1" kern="100" dirty="0" smtClean="0">
                          <a:effectLst/>
                        </a:rPr>
                        <a:t>(5.6)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dirty="0" smtClean="0">
                          <a:effectLst/>
                        </a:rPr>
                        <a:t>28.50</a:t>
                      </a:r>
                      <a:r>
                        <a:rPr lang="en-US" altLang="zh-TW" sz="2400" b="1" kern="100" dirty="0" smtClean="0">
                          <a:effectLst/>
                        </a:rPr>
                        <a:t>(6.10)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505690093"/>
                  </a:ext>
                </a:extLst>
              </a:tr>
              <a:tr h="0">
                <a:tc>
                  <a:txBody>
                    <a:bodyPr/>
                    <a:lstStyle/>
                    <a:p>
                      <a:pPr marL="0" marR="0" algn="ctr" eaLnBrk="0" hangingPunct="0">
                        <a:lnSpc>
                          <a:spcPct val="100000"/>
                        </a:lnSpc>
                        <a:spcBef>
                          <a:spcPts val="0"/>
                        </a:spcBef>
                        <a:spcAft>
                          <a:spcPts val="0"/>
                        </a:spcAft>
                      </a:pPr>
                      <a:r>
                        <a:rPr lang="zh-TW" sz="2400" b="1" kern="100" dirty="0">
                          <a:effectLst/>
                        </a:rPr>
                        <a:t>小型車掛附拖車</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400" b="1" kern="100">
                          <a:effectLst/>
                        </a:rPr>
                        <a:t>0.13</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16</a:t>
                      </a:r>
                      <a:r>
                        <a:rPr lang="en-US" altLang="zh-TW" sz="2400" b="1" kern="100" dirty="0" smtClean="0">
                          <a:effectLst/>
                        </a:rPr>
                        <a:t>(10)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zh-TW" altLang="en-US" sz="2400" b="1" kern="100" dirty="0" smtClean="0">
                          <a:effectLst/>
                        </a:rPr>
                        <a:t>  </a:t>
                      </a:r>
                      <a:r>
                        <a:rPr lang="en-US" sz="2400" b="1" kern="100" dirty="0" smtClean="0">
                          <a:effectLst/>
                        </a:rPr>
                        <a:t>16.13</a:t>
                      </a:r>
                      <a:r>
                        <a:rPr lang="en-US" altLang="zh-TW" sz="2400" b="1" kern="100" dirty="0" smtClean="0">
                          <a:effectLst/>
                        </a:rPr>
                        <a:t>(13.13)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56051966"/>
                  </a:ext>
                </a:extLst>
              </a:tr>
            </a:tbl>
          </a:graphicData>
        </a:graphic>
      </p:graphicFrame>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73</a:t>
            </a:fld>
            <a:endParaRPr lang="zh-TW" altLang="en-US"/>
          </a:p>
        </p:txBody>
      </p:sp>
      <p:sp>
        <p:nvSpPr>
          <p:cNvPr id="8" name="文字方塊 7"/>
          <p:cNvSpPr txBox="1"/>
          <p:nvPr/>
        </p:nvSpPr>
        <p:spPr>
          <a:xfrm>
            <a:off x="628650" y="5936040"/>
            <a:ext cx="8145178" cy="523220"/>
          </a:xfrm>
          <a:prstGeom prst="rect">
            <a:avLst/>
          </a:prstGeom>
          <a:noFill/>
        </p:spPr>
        <p:txBody>
          <a:bodyPr wrap="none" rtlCol="0">
            <a:spAutoFit/>
          </a:bodyPr>
          <a:lstStyle/>
          <a:p>
            <a:r>
              <a:rPr lang="en-US" altLang="zh-TW" sz="2800" dirty="0" smtClean="0"/>
              <a:t>(</a:t>
            </a:r>
            <a:r>
              <a:rPr lang="zh-TW" altLang="en-US" sz="2800" dirty="0" smtClean="0"/>
              <a:t> </a:t>
            </a:r>
            <a:r>
              <a:rPr lang="en-US" altLang="zh-TW" sz="2800" dirty="0" smtClean="0"/>
              <a:t>)</a:t>
            </a:r>
            <a:r>
              <a:rPr lang="zh-TW" altLang="en-US" sz="2800" dirty="0" smtClean="0"/>
              <a:t>內為調整術科駕駛訓練鐘點分攤比率</a:t>
            </a:r>
            <a:r>
              <a:rPr lang="en-US" altLang="zh-TW" sz="2800" dirty="0" smtClean="0"/>
              <a:t>0.5</a:t>
            </a:r>
            <a:r>
              <a:rPr lang="zh-TW" altLang="en-US" sz="2800" dirty="0" smtClean="0"/>
              <a:t>計算結果</a:t>
            </a:r>
            <a:endParaRPr lang="zh-TW" altLang="en-US" sz="2800" dirty="0"/>
          </a:p>
        </p:txBody>
      </p:sp>
    </p:spTree>
    <p:extLst>
      <p:ext uri="{BB962C8B-B14F-4D97-AF65-F5344CB8AC3E}">
        <p14:creationId xmlns:p14="http://schemas.microsoft.com/office/powerpoint/2010/main" val="307080041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pc="-300" dirty="0">
                <a:solidFill>
                  <a:prstClr val="black"/>
                </a:solidFill>
              </a:rPr>
              <a:t>個別分攤變動成本－訓練教學費</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74</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1532640554"/>
              </p:ext>
            </p:extLst>
          </p:nvPr>
        </p:nvGraphicFramePr>
        <p:xfrm>
          <a:off x="0" y="1765338"/>
          <a:ext cx="9144000" cy="4736563"/>
        </p:xfrm>
        <a:graphic>
          <a:graphicData uri="http://schemas.openxmlformats.org/drawingml/2006/table">
            <a:tbl>
              <a:tblPr firstRow="1" firstCol="1">
                <a:tableStyleId>{2D5ABB26-0587-4C30-8999-92F81FD0307C}</a:tableStyleId>
              </a:tblPr>
              <a:tblGrid>
                <a:gridCol w="2438401">
                  <a:extLst>
                    <a:ext uri="{9D8B030D-6E8A-4147-A177-3AD203B41FA5}">
                      <a16:colId xmlns:a16="http://schemas.microsoft.com/office/drawing/2014/main" val="1080786857"/>
                    </a:ext>
                  </a:extLst>
                </a:gridCol>
                <a:gridCol w="1645919">
                  <a:extLst>
                    <a:ext uri="{9D8B030D-6E8A-4147-A177-3AD203B41FA5}">
                      <a16:colId xmlns:a16="http://schemas.microsoft.com/office/drawing/2014/main" val="99227374"/>
                    </a:ext>
                  </a:extLst>
                </a:gridCol>
                <a:gridCol w="843280">
                  <a:extLst>
                    <a:ext uri="{9D8B030D-6E8A-4147-A177-3AD203B41FA5}">
                      <a16:colId xmlns:a16="http://schemas.microsoft.com/office/drawing/2014/main" val="1271245694"/>
                    </a:ext>
                  </a:extLst>
                </a:gridCol>
                <a:gridCol w="843280">
                  <a:extLst>
                    <a:ext uri="{9D8B030D-6E8A-4147-A177-3AD203B41FA5}">
                      <a16:colId xmlns:a16="http://schemas.microsoft.com/office/drawing/2014/main" val="3489521681"/>
                    </a:ext>
                  </a:extLst>
                </a:gridCol>
                <a:gridCol w="843280">
                  <a:extLst>
                    <a:ext uri="{9D8B030D-6E8A-4147-A177-3AD203B41FA5}">
                      <a16:colId xmlns:a16="http://schemas.microsoft.com/office/drawing/2014/main" val="2629170601"/>
                    </a:ext>
                  </a:extLst>
                </a:gridCol>
                <a:gridCol w="843280">
                  <a:extLst>
                    <a:ext uri="{9D8B030D-6E8A-4147-A177-3AD203B41FA5}">
                      <a16:colId xmlns:a16="http://schemas.microsoft.com/office/drawing/2014/main" val="3980152551"/>
                    </a:ext>
                  </a:extLst>
                </a:gridCol>
                <a:gridCol w="843280">
                  <a:extLst>
                    <a:ext uri="{9D8B030D-6E8A-4147-A177-3AD203B41FA5}">
                      <a16:colId xmlns:a16="http://schemas.microsoft.com/office/drawing/2014/main" val="4126886255"/>
                    </a:ext>
                  </a:extLst>
                </a:gridCol>
                <a:gridCol w="843280">
                  <a:extLst>
                    <a:ext uri="{9D8B030D-6E8A-4147-A177-3AD203B41FA5}">
                      <a16:colId xmlns:a16="http://schemas.microsoft.com/office/drawing/2014/main" val="1190638011"/>
                    </a:ext>
                  </a:extLst>
                </a:gridCol>
              </a:tblGrid>
              <a:tr h="364351">
                <a:tc rowSpan="2">
                  <a:txBody>
                    <a:bodyPr/>
                    <a:lstStyle/>
                    <a:p>
                      <a:pPr marL="0" marR="0" algn="ctr" eaLnBrk="0" hangingPunct="0">
                        <a:lnSpc>
                          <a:spcPct val="100000"/>
                        </a:lnSpc>
                        <a:spcBef>
                          <a:spcPts val="0"/>
                        </a:spcBef>
                        <a:spcAft>
                          <a:spcPts val="0"/>
                        </a:spcAft>
                      </a:pPr>
                      <a:r>
                        <a:rPr lang="zh-TW" sz="2000" b="1" kern="100" dirty="0">
                          <a:effectLst/>
                        </a:rPr>
                        <a:t>訓練車種</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eaLnBrk="0" hangingPunct="0">
                        <a:lnSpc>
                          <a:spcPct val="100000"/>
                        </a:lnSpc>
                        <a:spcBef>
                          <a:spcPts val="0"/>
                        </a:spcBef>
                        <a:spcAft>
                          <a:spcPts val="0"/>
                        </a:spcAft>
                      </a:pPr>
                      <a:r>
                        <a:rPr lang="zh-TW" sz="2000" b="1" kern="100" spc="-300" dirty="0">
                          <a:effectLst/>
                        </a:rPr>
                        <a:t>訓練</a:t>
                      </a:r>
                      <a:r>
                        <a:rPr lang="zh-TW" sz="2000" b="1" kern="100" spc="-300" dirty="0" smtClean="0">
                          <a:effectLst/>
                        </a:rPr>
                        <a:t>教學</a:t>
                      </a:r>
                      <a:endParaRPr lang="en-US" altLang="zh-TW" sz="2000" b="1" kern="100" spc="-300" dirty="0" smtClean="0">
                        <a:effectLst/>
                      </a:endParaRPr>
                    </a:p>
                    <a:p>
                      <a:pPr marL="0" marR="0" algn="ctr" eaLnBrk="0" hangingPunct="0">
                        <a:lnSpc>
                          <a:spcPct val="100000"/>
                        </a:lnSpc>
                        <a:spcBef>
                          <a:spcPts val="0"/>
                        </a:spcBef>
                        <a:spcAft>
                          <a:spcPts val="0"/>
                        </a:spcAft>
                      </a:pPr>
                      <a:r>
                        <a:rPr lang="zh-TW" sz="2000" b="1" kern="100" spc="-300" dirty="0" smtClean="0">
                          <a:effectLst/>
                        </a:rPr>
                        <a:t>鐘點</a:t>
                      </a:r>
                      <a:r>
                        <a:rPr lang="zh-TW" sz="2000" b="1" kern="100" spc="-300" dirty="0">
                          <a:effectLst/>
                        </a:rPr>
                        <a:t>總節</a:t>
                      </a:r>
                      <a:r>
                        <a:rPr lang="zh-TW" sz="2000" b="1" kern="100" spc="-300" dirty="0" smtClean="0">
                          <a:effectLst/>
                        </a:rPr>
                        <a:t>數</a:t>
                      </a:r>
                      <a:r>
                        <a:rPr lang="en-US" sz="2000" b="1" kern="100" spc="-300" dirty="0" smtClean="0">
                          <a:effectLst/>
                        </a:rPr>
                        <a:t>(</a:t>
                      </a:r>
                      <a:r>
                        <a:rPr lang="zh-TW" sz="2000" b="1" kern="100" spc="-300" dirty="0">
                          <a:effectLst/>
                        </a:rPr>
                        <a:t>節</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eaLnBrk="0" hangingPunct="0">
                        <a:lnSpc>
                          <a:spcPct val="100000"/>
                        </a:lnSpc>
                        <a:spcBef>
                          <a:spcPts val="0"/>
                        </a:spcBef>
                        <a:spcAft>
                          <a:spcPts val="0"/>
                        </a:spcAft>
                      </a:pPr>
                      <a:r>
                        <a:rPr lang="zh-TW" sz="2000" b="1" kern="100" dirty="0">
                          <a:effectLst/>
                        </a:rPr>
                        <a:t>月薪</a:t>
                      </a:r>
                      <a:r>
                        <a:rPr lang="en-US" sz="2000" b="1" kern="100" dirty="0">
                          <a:effectLst/>
                        </a:rPr>
                        <a:t>2</a:t>
                      </a:r>
                      <a:r>
                        <a:rPr lang="zh-TW" sz="2000" b="1" kern="100" dirty="0">
                          <a:effectLst/>
                        </a:rPr>
                        <a:t>萬</a:t>
                      </a:r>
                      <a:r>
                        <a:rPr lang="en-US" sz="2000" b="1" kern="100" dirty="0">
                          <a:effectLst/>
                        </a:rPr>
                        <a:t>2,000</a:t>
                      </a:r>
                      <a:r>
                        <a:rPr lang="zh-TW" sz="2000" b="1" kern="100" dirty="0">
                          <a:effectLst/>
                        </a:rPr>
                        <a:t>元至</a:t>
                      </a:r>
                      <a:r>
                        <a:rPr lang="en-US" sz="2000" b="1" kern="100" dirty="0">
                          <a:effectLst/>
                        </a:rPr>
                        <a:t>5</a:t>
                      </a:r>
                      <a:r>
                        <a:rPr lang="zh-TW" sz="2000" b="1" kern="100" dirty="0">
                          <a:effectLst/>
                        </a:rPr>
                        <a:t>萬</a:t>
                      </a:r>
                      <a:r>
                        <a:rPr lang="en-US" sz="2000" b="1" kern="100" dirty="0">
                          <a:effectLst/>
                        </a:rPr>
                        <a:t>5,000</a:t>
                      </a:r>
                      <a:r>
                        <a:rPr lang="zh-TW" sz="2000" b="1" kern="100" dirty="0">
                          <a:effectLst/>
                        </a:rPr>
                        <a:t>元換算時薪</a:t>
                      </a:r>
                      <a:r>
                        <a:rPr lang="en-US" sz="2000" b="1" kern="100" dirty="0">
                          <a:effectLst/>
                        </a:rPr>
                        <a:t>(</a:t>
                      </a:r>
                      <a:r>
                        <a:rPr lang="zh-TW" sz="2000" b="1" kern="100" dirty="0">
                          <a:effectLst/>
                        </a:rPr>
                        <a:t>元</a:t>
                      </a:r>
                      <a:r>
                        <a:rPr lang="en-US" sz="2000" b="1" kern="100" dirty="0">
                          <a:effectLst/>
                        </a:rPr>
                        <a:t>)</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579434754"/>
                  </a:ext>
                </a:extLst>
              </a:tr>
              <a:tr h="364351">
                <a:tc vMerge="1">
                  <a:txBody>
                    <a:bodyPr/>
                    <a:lstStyle/>
                    <a:p>
                      <a:endParaRPr lang="zh-TW" altLang="en-US"/>
                    </a:p>
                  </a:txBody>
                  <a:tcPr/>
                </a:tc>
                <a:tc vMerge="1">
                  <a:txBody>
                    <a:bodyPr/>
                    <a:lstStyle/>
                    <a:p>
                      <a:endParaRPr lang="zh-TW" altLang="en-US"/>
                    </a:p>
                  </a:txBody>
                  <a:tcPr/>
                </a:tc>
                <a:tc>
                  <a:txBody>
                    <a:bodyPr/>
                    <a:lstStyle/>
                    <a:p>
                      <a:pPr marL="0" marR="0" algn="r" eaLnBrk="0" hangingPunct="0">
                        <a:lnSpc>
                          <a:spcPct val="100000"/>
                        </a:lnSpc>
                        <a:spcBef>
                          <a:spcPts val="0"/>
                        </a:spcBef>
                        <a:spcAft>
                          <a:spcPts val="0"/>
                        </a:spcAft>
                      </a:pPr>
                      <a:r>
                        <a:rPr lang="en-US" sz="2000" b="1" kern="100" dirty="0">
                          <a:effectLst/>
                        </a:rPr>
                        <a:t>182</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dirty="0">
                          <a:effectLst/>
                        </a:rPr>
                        <a:t>293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dirty="0">
                          <a:effectLst/>
                        </a:rPr>
                        <a:t>334</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dirty="0">
                          <a:effectLst/>
                        </a:rPr>
                        <a:t>376</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dirty="0">
                          <a:effectLst/>
                        </a:rPr>
                        <a:t>415</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dirty="0">
                          <a:effectLst/>
                        </a:rPr>
                        <a:t>455</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4315784"/>
                  </a:ext>
                </a:extLst>
              </a:tr>
              <a:tr h="364351">
                <a:tc>
                  <a:txBody>
                    <a:bodyPr/>
                    <a:lstStyle/>
                    <a:p>
                      <a:pPr marL="0" marR="0" algn="ctr" eaLnBrk="0" hangingPunct="0">
                        <a:lnSpc>
                          <a:spcPct val="100000"/>
                        </a:lnSpc>
                        <a:spcBef>
                          <a:spcPts val="0"/>
                        </a:spcBef>
                        <a:spcAft>
                          <a:spcPts val="0"/>
                        </a:spcAft>
                      </a:pPr>
                      <a:r>
                        <a:rPr lang="zh-TW" sz="2000" b="1" kern="100" dirty="0">
                          <a:solidFill>
                            <a:srgbClr val="FF0000"/>
                          </a:solidFill>
                          <a:effectLst/>
                        </a:rPr>
                        <a:t>小型車普通駕駛</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defTabSz="914400" rtl="0" eaLnBrk="0" latinLnBrk="0" hangingPunct="0">
                        <a:lnSpc>
                          <a:spcPct val="100000"/>
                        </a:lnSpc>
                        <a:spcBef>
                          <a:spcPts val="0"/>
                        </a:spcBef>
                        <a:spcAft>
                          <a:spcPts val="0"/>
                        </a:spcAft>
                      </a:pPr>
                      <a:r>
                        <a:rPr lang="en-US" sz="2000" b="1" kern="100" spc="0" dirty="0">
                          <a:solidFill>
                            <a:srgbClr val="FF0000"/>
                          </a:solidFill>
                          <a:effectLst/>
                          <a:latin typeface="+mn-lt"/>
                          <a:ea typeface="+mn-ea"/>
                          <a:cs typeface="+mn-cs"/>
                        </a:rPr>
                        <a:t>32.80</a:t>
                      </a:r>
                      <a:endParaRPr lang="zh-TW" sz="2000" b="1" kern="100" spc="0" dirty="0">
                        <a:solidFill>
                          <a:srgbClr val="FF0000"/>
                        </a:solidFill>
                        <a:effectLst/>
                        <a:latin typeface="+mn-lt"/>
                        <a:ea typeface="+mn-ea"/>
                        <a:cs typeface="+mn-cs"/>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000" b="1" kern="100" spc="0" dirty="0">
                          <a:solidFill>
                            <a:srgbClr val="FF0000"/>
                          </a:solidFill>
                          <a:effectLst/>
                        </a:rPr>
                        <a:t>5,970</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000" b="1" kern="100" spc="0" dirty="0">
                          <a:solidFill>
                            <a:srgbClr val="FF0000"/>
                          </a:solidFill>
                          <a:effectLst/>
                        </a:rPr>
                        <a:t>9,610</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000" b="1" kern="100" spc="0" dirty="0">
                          <a:solidFill>
                            <a:srgbClr val="FF0000"/>
                          </a:solidFill>
                          <a:effectLst/>
                        </a:rPr>
                        <a:t>10,955</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000" b="1" kern="100" spc="0" dirty="0">
                          <a:solidFill>
                            <a:srgbClr val="FF0000"/>
                          </a:solidFill>
                          <a:effectLst/>
                        </a:rPr>
                        <a:t>12,333</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000" b="1" kern="100" spc="0" dirty="0">
                          <a:solidFill>
                            <a:srgbClr val="FF0000"/>
                          </a:solidFill>
                          <a:effectLst/>
                        </a:rPr>
                        <a:t>13,612</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000" b="1" kern="100" spc="0" dirty="0">
                          <a:solidFill>
                            <a:srgbClr val="FF0000"/>
                          </a:solidFill>
                          <a:effectLst/>
                        </a:rPr>
                        <a:t>14,924</a:t>
                      </a:r>
                      <a:endParaRPr lang="zh-TW" sz="2000" b="1" kern="100" spc="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89648163"/>
                  </a:ext>
                </a:extLst>
              </a:tr>
              <a:tr h="364351">
                <a:tc>
                  <a:txBody>
                    <a:bodyPr/>
                    <a:lstStyle/>
                    <a:p>
                      <a:pPr marL="0" marR="0" algn="ctr" eaLnBrk="0" hangingPunct="0">
                        <a:lnSpc>
                          <a:spcPct val="100000"/>
                        </a:lnSpc>
                        <a:spcBef>
                          <a:spcPts val="0"/>
                        </a:spcBef>
                        <a:spcAft>
                          <a:spcPts val="0"/>
                        </a:spcAft>
                      </a:pPr>
                      <a:r>
                        <a:rPr lang="zh-TW" sz="2000" b="1" kern="100">
                          <a:effectLst/>
                        </a:rPr>
                        <a:t>小型車職業駕駛</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46.20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8,408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13,537</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15,431</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17,371</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19,173</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21,021</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222547201"/>
                  </a:ext>
                </a:extLst>
              </a:tr>
              <a:tr h="364351">
                <a:tc>
                  <a:txBody>
                    <a:bodyPr/>
                    <a:lstStyle/>
                    <a:p>
                      <a:pPr marL="0" marR="0" algn="ctr" eaLnBrk="0" hangingPunct="0">
                        <a:lnSpc>
                          <a:spcPct val="100000"/>
                        </a:lnSpc>
                        <a:spcBef>
                          <a:spcPts val="0"/>
                        </a:spcBef>
                        <a:spcAft>
                          <a:spcPts val="0"/>
                        </a:spcAft>
                      </a:pPr>
                      <a:r>
                        <a:rPr lang="zh-TW" sz="2000" b="1" kern="100">
                          <a:effectLst/>
                        </a:rPr>
                        <a:t>大客車</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25.80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4,696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7,559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8,617</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9,701</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10,707</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11,739</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12839171"/>
                  </a:ext>
                </a:extLst>
              </a:tr>
              <a:tr h="364351">
                <a:tc>
                  <a:txBody>
                    <a:bodyPr/>
                    <a:lstStyle/>
                    <a:p>
                      <a:pPr marL="0" marR="0" algn="ctr" eaLnBrk="0" hangingPunct="0">
                        <a:lnSpc>
                          <a:spcPct val="100000"/>
                        </a:lnSpc>
                        <a:spcBef>
                          <a:spcPts val="0"/>
                        </a:spcBef>
                        <a:spcAft>
                          <a:spcPts val="0"/>
                        </a:spcAft>
                      </a:pPr>
                      <a:r>
                        <a:rPr lang="zh-TW" sz="2000" b="1" kern="100">
                          <a:effectLst/>
                        </a:rPr>
                        <a:t>大貨車</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25.80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4,696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7,559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8,617</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9,701</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10,707</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11,739</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949242388"/>
                  </a:ext>
                </a:extLst>
              </a:tr>
              <a:tr h="364351">
                <a:tc>
                  <a:txBody>
                    <a:bodyPr/>
                    <a:lstStyle/>
                    <a:p>
                      <a:pPr marL="0" marR="0" algn="ctr" eaLnBrk="0" hangingPunct="0">
                        <a:lnSpc>
                          <a:spcPct val="100000"/>
                        </a:lnSpc>
                        <a:spcBef>
                          <a:spcPts val="0"/>
                        </a:spcBef>
                        <a:spcAft>
                          <a:spcPts val="0"/>
                        </a:spcAft>
                      </a:pPr>
                      <a:r>
                        <a:rPr lang="zh-TW" sz="2000" b="1" kern="100" dirty="0">
                          <a:effectLst/>
                        </a:rPr>
                        <a:t>聯結車</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26.67</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4,854</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7,814</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8,908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10,028</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11,068</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12,135</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167455111"/>
                  </a:ext>
                </a:extLst>
              </a:tr>
              <a:tr h="364351">
                <a:tc>
                  <a:txBody>
                    <a:bodyPr/>
                    <a:lstStyle/>
                    <a:p>
                      <a:pPr marL="0" marR="0" algn="ctr" eaLnBrk="0" hangingPunct="0">
                        <a:lnSpc>
                          <a:spcPct val="100000"/>
                        </a:lnSpc>
                        <a:spcBef>
                          <a:spcPts val="0"/>
                        </a:spcBef>
                        <a:spcAft>
                          <a:spcPts val="0"/>
                        </a:spcAft>
                      </a:pPr>
                      <a:r>
                        <a:rPr lang="zh-TW" sz="2000" b="1" kern="100">
                          <a:effectLst/>
                        </a:rPr>
                        <a:t>小型車逕升大客車</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39.43</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7,176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11,553</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13,170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14,826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16,363</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17,941</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146060506"/>
                  </a:ext>
                </a:extLst>
              </a:tr>
              <a:tr h="364351">
                <a:tc>
                  <a:txBody>
                    <a:bodyPr/>
                    <a:lstStyle/>
                    <a:p>
                      <a:pPr marL="0" marR="0" algn="ctr" eaLnBrk="0" hangingPunct="0">
                        <a:lnSpc>
                          <a:spcPct val="100000"/>
                        </a:lnSpc>
                        <a:spcBef>
                          <a:spcPts val="0"/>
                        </a:spcBef>
                        <a:spcAft>
                          <a:spcPts val="0"/>
                        </a:spcAft>
                      </a:pPr>
                      <a:r>
                        <a:rPr lang="zh-TW" sz="2000" b="1" kern="100">
                          <a:effectLst/>
                        </a:rPr>
                        <a:t>輕型機車</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10.20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1,856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2,989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3,407</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3,835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4,233</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4,641</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638655836"/>
                  </a:ext>
                </a:extLst>
              </a:tr>
              <a:tr h="364351">
                <a:tc>
                  <a:txBody>
                    <a:bodyPr/>
                    <a:lstStyle/>
                    <a:p>
                      <a:pPr marL="0" marR="0" algn="ctr" eaLnBrk="0" hangingPunct="0">
                        <a:lnSpc>
                          <a:spcPct val="100000"/>
                        </a:lnSpc>
                        <a:spcBef>
                          <a:spcPts val="0"/>
                        </a:spcBef>
                        <a:spcAft>
                          <a:spcPts val="0"/>
                        </a:spcAft>
                      </a:pPr>
                      <a:r>
                        <a:rPr lang="zh-TW" sz="2000" b="1" kern="100">
                          <a:effectLst/>
                        </a:rPr>
                        <a:t>重型機車</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10.20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1,856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2,989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3,407</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3,835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4,233</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4,641</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221946451"/>
                  </a:ext>
                </a:extLst>
              </a:tr>
              <a:tr h="364351">
                <a:tc>
                  <a:txBody>
                    <a:bodyPr/>
                    <a:lstStyle/>
                    <a:p>
                      <a:pPr marL="0" marR="0" algn="ctr" eaLnBrk="0" hangingPunct="0">
                        <a:lnSpc>
                          <a:spcPct val="100000"/>
                        </a:lnSpc>
                        <a:spcBef>
                          <a:spcPts val="0"/>
                        </a:spcBef>
                        <a:spcAft>
                          <a:spcPts val="0"/>
                        </a:spcAft>
                      </a:pPr>
                      <a:r>
                        <a:rPr lang="zh-TW" sz="2000" b="1" kern="100" spc="-300" dirty="0">
                          <a:effectLst/>
                        </a:rPr>
                        <a:t>未滿</a:t>
                      </a:r>
                      <a:r>
                        <a:rPr lang="en-US" sz="2000" b="1" kern="100" spc="-300" dirty="0">
                          <a:effectLst/>
                        </a:rPr>
                        <a:t>550c.c.</a:t>
                      </a:r>
                      <a:r>
                        <a:rPr lang="zh-TW" sz="2000" b="1" kern="100" spc="-300" dirty="0">
                          <a:effectLst/>
                        </a:rPr>
                        <a:t>大型重型機車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28.13</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5,120</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8,242</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9,395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10,577</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11,674</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12,799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33086383"/>
                  </a:ext>
                </a:extLst>
              </a:tr>
              <a:tr h="364351">
                <a:tc>
                  <a:txBody>
                    <a:bodyPr/>
                    <a:lstStyle/>
                    <a:p>
                      <a:pPr marL="0" marR="0" algn="ctr" eaLnBrk="0" hangingPunct="0">
                        <a:lnSpc>
                          <a:spcPct val="100000"/>
                        </a:lnSpc>
                        <a:spcBef>
                          <a:spcPts val="0"/>
                        </a:spcBef>
                        <a:spcAft>
                          <a:spcPts val="0"/>
                        </a:spcAft>
                      </a:pPr>
                      <a:r>
                        <a:rPr lang="en-US" sz="2000" b="1" kern="100" spc="-300" dirty="0">
                          <a:effectLst/>
                        </a:rPr>
                        <a:t>550c.c.</a:t>
                      </a:r>
                      <a:r>
                        <a:rPr lang="zh-TW" sz="2000" b="1" kern="100" spc="-300" dirty="0">
                          <a:effectLst/>
                        </a:rPr>
                        <a:t>以上大型重型機車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28.50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5,187</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8,351</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a:effectLst/>
                        </a:rPr>
                        <a:t>9,519</a:t>
                      </a:r>
                      <a:endParaRPr lang="zh-TW" sz="2000" b="1" kern="100" spc="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10,716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11,828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000" b="1" kern="100" spc="0" dirty="0">
                          <a:effectLst/>
                        </a:rPr>
                        <a:t>12,968</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09240181"/>
                  </a:ext>
                </a:extLst>
              </a:tr>
              <a:tr h="364351">
                <a:tc>
                  <a:txBody>
                    <a:bodyPr/>
                    <a:lstStyle/>
                    <a:p>
                      <a:pPr marL="0" marR="0" algn="ctr" eaLnBrk="0" hangingPunct="0">
                        <a:lnSpc>
                          <a:spcPct val="100000"/>
                        </a:lnSpc>
                        <a:spcBef>
                          <a:spcPts val="0"/>
                        </a:spcBef>
                        <a:spcAft>
                          <a:spcPts val="0"/>
                        </a:spcAft>
                      </a:pPr>
                      <a:r>
                        <a:rPr lang="zh-TW" sz="2000" b="1" kern="100" dirty="0">
                          <a:effectLst/>
                        </a:rPr>
                        <a:t>小型車掛附拖車</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16.13</a:t>
                      </a:r>
                      <a:endParaRPr lang="zh-TW" sz="2000" b="1" kern="100" spc="0" dirty="0">
                        <a:solidFill>
                          <a:schemeClr val="tx1"/>
                        </a:solidFill>
                        <a:effectLst/>
                        <a:latin typeface="+mn-lt"/>
                        <a:ea typeface="+mn-ea"/>
                        <a:cs typeface="+mn-cs"/>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spc="0" dirty="0">
                          <a:effectLst/>
                        </a:rPr>
                        <a:t>2,936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spc="0" dirty="0">
                          <a:effectLst/>
                        </a:rPr>
                        <a:t>4,726</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spc="0" dirty="0">
                          <a:effectLst/>
                        </a:rPr>
                        <a:t>5,387</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spc="0" dirty="0">
                          <a:effectLst/>
                        </a:rPr>
                        <a:t>6,065</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spc="0" dirty="0">
                          <a:effectLst/>
                        </a:rPr>
                        <a:t>6,694</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spc="0" dirty="0">
                          <a:effectLst/>
                        </a:rPr>
                        <a:t>7,339</a:t>
                      </a:r>
                      <a:endParaRPr lang="zh-TW" sz="2000" b="1" kern="100" spc="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660996"/>
                  </a:ext>
                </a:extLst>
              </a:tr>
            </a:tbl>
          </a:graphicData>
        </a:graphic>
      </p:graphicFrame>
      <p:sp>
        <p:nvSpPr>
          <p:cNvPr id="8" name="文字方塊 7"/>
          <p:cNvSpPr txBox="1"/>
          <p:nvPr/>
        </p:nvSpPr>
        <p:spPr>
          <a:xfrm>
            <a:off x="628650" y="1138519"/>
            <a:ext cx="6288901" cy="523220"/>
          </a:xfrm>
          <a:prstGeom prst="rect">
            <a:avLst/>
          </a:prstGeom>
          <a:noFill/>
        </p:spPr>
        <p:txBody>
          <a:bodyPr wrap="none" rtlCol="0">
            <a:spAutoFit/>
          </a:bodyPr>
          <a:lstStyle/>
          <a:p>
            <a:r>
              <a:rPr lang="zh-TW" altLang="en-US" sz="2800" dirty="0" smtClean="0"/>
              <a:t>未調整術科駕駛訓練教練鐘點分攤比率</a:t>
            </a:r>
            <a:endParaRPr lang="zh-TW" altLang="en-US" sz="2800" dirty="0"/>
          </a:p>
        </p:txBody>
      </p:sp>
    </p:spTree>
    <p:extLst>
      <p:ext uri="{BB962C8B-B14F-4D97-AF65-F5344CB8AC3E}">
        <p14:creationId xmlns:p14="http://schemas.microsoft.com/office/powerpoint/2010/main" val="135550012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pc="-300" dirty="0">
                <a:solidFill>
                  <a:prstClr val="black"/>
                </a:solidFill>
              </a:rPr>
              <a:t>個別分攤變動成本－訓練教學費</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75</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3409775420"/>
              </p:ext>
            </p:extLst>
          </p:nvPr>
        </p:nvGraphicFramePr>
        <p:xfrm>
          <a:off x="-1" y="1765338"/>
          <a:ext cx="9144001" cy="4736563"/>
        </p:xfrm>
        <a:graphic>
          <a:graphicData uri="http://schemas.openxmlformats.org/drawingml/2006/table">
            <a:tbl>
              <a:tblPr firstRow="1" firstCol="1">
                <a:tableStyleId>{2D5ABB26-0587-4C30-8999-92F81FD0307C}</a:tableStyleId>
              </a:tblPr>
              <a:tblGrid>
                <a:gridCol w="2438401">
                  <a:extLst>
                    <a:ext uri="{9D8B030D-6E8A-4147-A177-3AD203B41FA5}">
                      <a16:colId xmlns:a16="http://schemas.microsoft.com/office/drawing/2014/main" val="1080786857"/>
                    </a:ext>
                  </a:extLst>
                </a:gridCol>
                <a:gridCol w="1554480">
                  <a:extLst>
                    <a:ext uri="{9D8B030D-6E8A-4147-A177-3AD203B41FA5}">
                      <a16:colId xmlns:a16="http://schemas.microsoft.com/office/drawing/2014/main" val="99227374"/>
                    </a:ext>
                  </a:extLst>
                </a:gridCol>
                <a:gridCol w="858520">
                  <a:extLst>
                    <a:ext uri="{9D8B030D-6E8A-4147-A177-3AD203B41FA5}">
                      <a16:colId xmlns:a16="http://schemas.microsoft.com/office/drawing/2014/main" val="1271245694"/>
                    </a:ext>
                  </a:extLst>
                </a:gridCol>
                <a:gridCol w="858520">
                  <a:extLst>
                    <a:ext uri="{9D8B030D-6E8A-4147-A177-3AD203B41FA5}">
                      <a16:colId xmlns:a16="http://schemas.microsoft.com/office/drawing/2014/main" val="3489521681"/>
                    </a:ext>
                  </a:extLst>
                </a:gridCol>
                <a:gridCol w="858520">
                  <a:extLst>
                    <a:ext uri="{9D8B030D-6E8A-4147-A177-3AD203B41FA5}">
                      <a16:colId xmlns:a16="http://schemas.microsoft.com/office/drawing/2014/main" val="2629170601"/>
                    </a:ext>
                  </a:extLst>
                </a:gridCol>
                <a:gridCol w="858520">
                  <a:extLst>
                    <a:ext uri="{9D8B030D-6E8A-4147-A177-3AD203B41FA5}">
                      <a16:colId xmlns:a16="http://schemas.microsoft.com/office/drawing/2014/main" val="3980152551"/>
                    </a:ext>
                  </a:extLst>
                </a:gridCol>
                <a:gridCol w="858520">
                  <a:extLst>
                    <a:ext uri="{9D8B030D-6E8A-4147-A177-3AD203B41FA5}">
                      <a16:colId xmlns:a16="http://schemas.microsoft.com/office/drawing/2014/main" val="4126886255"/>
                    </a:ext>
                  </a:extLst>
                </a:gridCol>
                <a:gridCol w="858520">
                  <a:extLst>
                    <a:ext uri="{9D8B030D-6E8A-4147-A177-3AD203B41FA5}">
                      <a16:colId xmlns:a16="http://schemas.microsoft.com/office/drawing/2014/main" val="1190638011"/>
                    </a:ext>
                  </a:extLst>
                </a:gridCol>
              </a:tblGrid>
              <a:tr h="364351">
                <a:tc rowSpan="2">
                  <a:txBody>
                    <a:bodyPr/>
                    <a:lstStyle/>
                    <a:p>
                      <a:pPr marL="0" marR="0" algn="ctr" eaLnBrk="0" hangingPunct="0">
                        <a:lnSpc>
                          <a:spcPct val="100000"/>
                        </a:lnSpc>
                        <a:spcBef>
                          <a:spcPts val="0"/>
                        </a:spcBef>
                        <a:spcAft>
                          <a:spcPts val="0"/>
                        </a:spcAft>
                      </a:pPr>
                      <a:r>
                        <a:rPr lang="zh-TW" sz="2000" b="1" kern="100" dirty="0">
                          <a:effectLst/>
                        </a:rPr>
                        <a:t>訓練車種</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eaLnBrk="0" hangingPunct="0">
                        <a:lnSpc>
                          <a:spcPct val="100000"/>
                        </a:lnSpc>
                        <a:spcBef>
                          <a:spcPts val="0"/>
                        </a:spcBef>
                        <a:spcAft>
                          <a:spcPts val="0"/>
                        </a:spcAft>
                      </a:pPr>
                      <a:r>
                        <a:rPr lang="zh-TW" sz="2000" b="1" kern="100" spc="-300" dirty="0">
                          <a:effectLst/>
                        </a:rPr>
                        <a:t>訓練</a:t>
                      </a:r>
                      <a:r>
                        <a:rPr lang="zh-TW" sz="2000" b="1" kern="100" spc="-300" dirty="0" smtClean="0">
                          <a:effectLst/>
                        </a:rPr>
                        <a:t>教學</a:t>
                      </a:r>
                      <a:endParaRPr lang="en-US" altLang="zh-TW" sz="2000" b="1" kern="100" spc="-300" dirty="0" smtClean="0">
                        <a:effectLst/>
                      </a:endParaRPr>
                    </a:p>
                    <a:p>
                      <a:pPr marL="0" marR="0" algn="ctr" eaLnBrk="0" hangingPunct="0">
                        <a:lnSpc>
                          <a:spcPct val="100000"/>
                        </a:lnSpc>
                        <a:spcBef>
                          <a:spcPts val="0"/>
                        </a:spcBef>
                        <a:spcAft>
                          <a:spcPts val="0"/>
                        </a:spcAft>
                      </a:pPr>
                      <a:r>
                        <a:rPr lang="zh-TW" sz="2000" b="1" kern="100" spc="-300" dirty="0" smtClean="0">
                          <a:effectLst/>
                        </a:rPr>
                        <a:t>鐘點</a:t>
                      </a:r>
                      <a:r>
                        <a:rPr lang="zh-TW" sz="2000" b="1" kern="100" spc="-300" dirty="0">
                          <a:effectLst/>
                        </a:rPr>
                        <a:t>總節</a:t>
                      </a:r>
                      <a:r>
                        <a:rPr lang="zh-TW" sz="2000" b="1" kern="100" spc="-300" dirty="0" smtClean="0">
                          <a:effectLst/>
                        </a:rPr>
                        <a:t>數</a:t>
                      </a:r>
                      <a:r>
                        <a:rPr lang="en-US" sz="2000" b="1" kern="100" spc="-300" dirty="0" smtClean="0">
                          <a:effectLst/>
                        </a:rPr>
                        <a:t>(</a:t>
                      </a:r>
                      <a:r>
                        <a:rPr lang="zh-TW" sz="2000" b="1" kern="100" spc="-300" dirty="0">
                          <a:effectLst/>
                        </a:rPr>
                        <a:t>節</a:t>
                      </a:r>
                      <a:r>
                        <a:rPr lang="en-US" sz="2000" b="1" kern="100" spc="-300" dirty="0">
                          <a:effectLst/>
                        </a:rPr>
                        <a:t>)</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eaLnBrk="0" hangingPunct="0">
                        <a:lnSpc>
                          <a:spcPct val="100000"/>
                        </a:lnSpc>
                        <a:spcBef>
                          <a:spcPts val="0"/>
                        </a:spcBef>
                        <a:spcAft>
                          <a:spcPts val="0"/>
                        </a:spcAft>
                      </a:pPr>
                      <a:r>
                        <a:rPr lang="zh-TW" sz="2000" b="1" kern="100" dirty="0">
                          <a:effectLst/>
                        </a:rPr>
                        <a:t>月薪</a:t>
                      </a:r>
                      <a:r>
                        <a:rPr lang="en-US" sz="2000" b="1" kern="100" dirty="0">
                          <a:effectLst/>
                        </a:rPr>
                        <a:t>2</a:t>
                      </a:r>
                      <a:r>
                        <a:rPr lang="zh-TW" sz="2000" b="1" kern="100" dirty="0">
                          <a:effectLst/>
                        </a:rPr>
                        <a:t>萬</a:t>
                      </a:r>
                      <a:r>
                        <a:rPr lang="en-US" sz="2000" b="1" kern="100" dirty="0">
                          <a:effectLst/>
                        </a:rPr>
                        <a:t>2,000</a:t>
                      </a:r>
                      <a:r>
                        <a:rPr lang="zh-TW" sz="2000" b="1" kern="100" dirty="0">
                          <a:effectLst/>
                        </a:rPr>
                        <a:t>元至</a:t>
                      </a:r>
                      <a:r>
                        <a:rPr lang="en-US" sz="2000" b="1" kern="100" dirty="0">
                          <a:effectLst/>
                        </a:rPr>
                        <a:t>5</a:t>
                      </a:r>
                      <a:r>
                        <a:rPr lang="zh-TW" sz="2000" b="1" kern="100" dirty="0">
                          <a:effectLst/>
                        </a:rPr>
                        <a:t>萬</a:t>
                      </a:r>
                      <a:r>
                        <a:rPr lang="en-US" sz="2000" b="1" kern="100" dirty="0">
                          <a:effectLst/>
                        </a:rPr>
                        <a:t>5,000</a:t>
                      </a:r>
                      <a:r>
                        <a:rPr lang="zh-TW" sz="2000" b="1" kern="100" dirty="0">
                          <a:effectLst/>
                        </a:rPr>
                        <a:t>元換算時薪</a:t>
                      </a:r>
                      <a:r>
                        <a:rPr lang="en-US" sz="2000" b="1" kern="100" dirty="0">
                          <a:effectLst/>
                        </a:rPr>
                        <a:t>(</a:t>
                      </a:r>
                      <a:r>
                        <a:rPr lang="zh-TW" sz="2000" b="1" kern="100" dirty="0">
                          <a:effectLst/>
                        </a:rPr>
                        <a:t>元</a:t>
                      </a:r>
                      <a:r>
                        <a:rPr lang="en-US" sz="2000" b="1" kern="100" dirty="0">
                          <a:effectLst/>
                        </a:rPr>
                        <a:t>)</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579434754"/>
                  </a:ext>
                </a:extLst>
              </a:tr>
              <a:tr h="364351">
                <a:tc vMerge="1">
                  <a:txBody>
                    <a:bodyPr/>
                    <a:lstStyle/>
                    <a:p>
                      <a:endParaRPr lang="zh-TW" altLang="en-US"/>
                    </a:p>
                  </a:txBody>
                  <a:tcPr/>
                </a:tc>
                <a:tc vMerge="1">
                  <a:txBody>
                    <a:bodyPr/>
                    <a:lstStyle/>
                    <a:p>
                      <a:endParaRPr lang="zh-TW" altLang="en-US"/>
                    </a:p>
                  </a:txBody>
                  <a:tcPr/>
                </a:tc>
                <a:tc>
                  <a:txBody>
                    <a:bodyPr/>
                    <a:lstStyle/>
                    <a:p>
                      <a:pPr marL="0" marR="0" algn="r" eaLnBrk="0" hangingPunct="0">
                        <a:lnSpc>
                          <a:spcPct val="100000"/>
                        </a:lnSpc>
                        <a:spcBef>
                          <a:spcPts val="0"/>
                        </a:spcBef>
                        <a:spcAft>
                          <a:spcPts val="0"/>
                        </a:spcAft>
                      </a:pPr>
                      <a:r>
                        <a:rPr lang="en-US" sz="2000" b="1" kern="100" dirty="0">
                          <a:effectLst/>
                        </a:rPr>
                        <a:t>182</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dirty="0">
                          <a:effectLst/>
                        </a:rPr>
                        <a:t>293</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dirty="0">
                          <a:effectLst/>
                        </a:rPr>
                        <a:t>334</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dirty="0">
                          <a:effectLst/>
                        </a:rPr>
                        <a:t>376</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dirty="0">
                          <a:effectLst/>
                        </a:rPr>
                        <a:t>415</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000" b="1" kern="100" dirty="0">
                          <a:effectLst/>
                        </a:rPr>
                        <a:t>455</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4315784"/>
                  </a:ext>
                </a:extLst>
              </a:tr>
              <a:tr h="364351">
                <a:tc>
                  <a:txBody>
                    <a:bodyPr/>
                    <a:lstStyle/>
                    <a:p>
                      <a:pPr marL="0" marR="0" algn="ctr" eaLnBrk="0" hangingPunct="0">
                        <a:lnSpc>
                          <a:spcPct val="100000"/>
                        </a:lnSpc>
                        <a:spcBef>
                          <a:spcPts val="0"/>
                        </a:spcBef>
                        <a:spcAft>
                          <a:spcPts val="0"/>
                        </a:spcAft>
                      </a:pPr>
                      <a:r>
                        <a:rPr lang="zh-TW" sz="2000" b="1" kern="100" dirty="0">
                          <a:solidFill>
                            <a:srgbClr val="FF0000"/>
                          </a:solidFill>
                          <a:effectLst/>
                        </a:rPr>
                        <a:t>小型車普通駕駛</a:t>
                      </a:r>
                      <a:endParaRPr lang="zh-TW" sz="20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defTabSz="914400" rtl="0" eaLnBrk="0" latinLnBrk="0" hangingPunct="0">
                        <a:lnSpc>
                          <a:spcPct val="100000"/>
                        </a:lnSpc>
                        <a:spcBef>
                          <a:spcPts val="0"/>
                        </a:spcBef>
                        <a:spcAft>
                          <a:spcPts val="0"/>
                        </a:spcAft>
                      </a:pPr>
                      <a:r>
                        <a:rPr lang="en-US" sz="2000" b="1" kern="100" spc="0" dirty="0">
                          <a:solidFill>
                            <a:srgbClr val="FF0000"/>
                          </a:solidFill>
                          <a:effectLst/>
                          <a:latin typeface="+mn-lt"/>
                          <a:ea typeface="+mn-ea"/>
                          <a:cs typeface="+mn-cs"/>
                        </a:rPr>
                        <a:t>22.80</a:t>
                      </a:r>
                      <a:endParaRPr lang="zh-TW" sz="2000" b="1" kern="100" spc="0" dirty="0">
                        <a:solidFill>
                          <a:srgbClr val="FF0000"/>
                        </a:solidFill>
                        <a:effectLst/>
                        <a:latin typeface="+mn-lt"/>
                        <a:ea typeface="+mn-ea"/>
                        <a:cs typeface="+mn-cs"/>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000" b="1" kern="100" spc="0" dirty="0">
                          <a:solidFill>
                            <a:srgbClr val="FF0000"/>
                          </a:solidFill>
                          <a:effectLst/>
                          <a:latin typeface="+mn-lt"/>
                          <a:ea typeface="+mn-ea"/>
                          <a:cs typeface="+mn-cs"/>
                        </a:rPr>
                        <a:t>4,150</a:t>
                      </a:r>
                      <a:endParaRPr lang="zh-TW" sz="2000" b="1" kern="100" spc="0" dirty="0">
                        <a:solidFill>
                          <a:srgbClr val="FF0000"/>
                        </a:solidFill>
                        <a:effectLst/>
                        <a:latin typeface="+mn-lt"/>
                        <a:ea typeface="+mn-ea"/>
                        <a:cs typeface="+mn-cs"/>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000" b="1" kern="100" spc="0" dirty="0">
                          <a:solidFill>
                            <a:srgbClr val="FF0000"/>
                          </a:solidFill>
                          <a:effectLst/>
                          <a:latin typeface="+mn-lt"/>
                          <a:ea typeface="+mn-ea"/>
                          <a:cs typeface="+mn-cs"/>
                        </a:rPr>
                        <a:t>6,680</a:t>
                      </a:r>
                      <a:endParaRPr lang="zh-TW" sz="2000" b="1" kern="100" spc="0" dirty="0">
                        <a:solidFill>
                          <a:srgbClr val="FF0000"/>
                        </a:solidFill>
                        <a:effectLst/>
                        <a:latin typeface="+mn-lt"/>
                        <a:ea typeface="+mn-ea"/>
                        <a:cs typeface="+mn-cs"/>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000" b="1" kern="100" spc="0" dirty="0">
                          <a:solidFill>
                            <a:srgbClr val="FF0000"/>
                          </a:solidFill>
                          <a:effectLst/>
                          <a:latin typeface="+mn-lt"/>
                          <a:ea typeface="+mn-ea"/>
                          <a:cs typeface="+mn-cs"/>
                        </a:rPr>
                        <a:t>7,615</a:t>
                      </a:r>
                      <a:endParaRPr lang="zh-TW" sz="2000" b="1" kern="100" spc="0" dirty="0">
                        <a:solidFill>
                          <a:srgbClr val="FF0000"/>
                        </a:solidFill>
                        <a:effectLst/>
                        <a:latin typeface="+mn-lt"/>
                        <a:ea typeface="+mn-ea"/>
                        <a:cs typeface="+mn-cs"/>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000" b="1" kern="100" spc="0" dirty="0">
                          <a:solidFill>
                            <a:srgbClr val="FF0000"/>
                          </a:solidFill>
                          <a:effectLst/>
                          <a:latin typeface="+mn-lt"/>
                          <a:ea typeface="+mn-ea"/>
                          <a:cs typeface="+mn-cs"/>
                        </a:rPr>
                        <a:t>8,573</a:t>
                      </a:r>
                      <a:endParaRPr lang="zh-TW" sz="2000" b="1" kern="100" spc="0" dirty="0">
                        <a:solidFill>
                          <a:srgbClr val="FF0000"/>
                        </a:solidFill>
                        <a:effectLst/>
                        <a:latin typeface="+mn-lt"/>
                        <a:ea typeface="+mn-ea"/>
                        <a:cs typeface="+mn-cs"/>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000" b="1" kern="100" spc="0" dirty="0">
                          <a:solidFill>
                            <a:srgbClr val="FF0000"/>
                          </a:solidFill>
                          <a:effectLst/>
                          <a:latin typeface="+mn-lt"/>
                          <a:ea typeface="+mn-ea"/>
                          <a:cs typeface="+mn-cs"/>
                        </a:rPr>
                        <a:t>9,462</a:t>
                      </a:r>
                      <a:endParaRPr lang="zh-TW" sz="2000" b="1" kern="100" spc="0" dirty="0">
                        <a:solidFill>
                          <a:srgbClr val="FF0000"/>
                        </a:solidFill>
                        <a:effectLst/>
                        <a:latin typeface="+mn-lt"/>
                        <a:ea typeface="+mn-ea"/>
                        <a:cs typeface="+mn-cs"/>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000" b="1" kern="100" spc="0" dirty="0">
                          <a:solidFill>
                            <a:srgbClr val="FF0000"/>
                          </a:solidFill>
                          <a:effectLst/>
                          <a:latin typeface="+mn-lt"/>
                          <a:ea typeface="+mn-ea"/>
                          <a:cs typeface="+mn-cs"/>
                        </a:rPr>
                        <a:t>10,374</a:t>
                      </a:r>
                      <a:endParaRPr lang="zh-TW" sz="2000" b="1" kern="100" spc="0" dirty="0">
                        <a:solidFill>
                          <a:srgbClr val="FF0000"/>
                        </a:solidFill>
                        <a:effectLst/>
                        <a:latin typeface="+mn-lt"/>
                        <a:ea typeface="+mn-ea"/>
                        <a:cs typeface="+mn-cs"/>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89648163"/>
                  </a:ext>
                </a:extLst>
              </a:tr>
              <a:tr h="364351">
                <a:tc>
                  <a:txBody>
                    <a:bodyPr/>
                    <a:lstStyle/>
                    <a:p>
                      <a:pPr marL="0" marR="0" algn="ctr" eaLnBrk="0" hangingPunct="0">
                        <a:lnSpc>
                          <a:spcPct val="100000"/>
                        </a:lnSpc>
                        <a:spcBef>
                          <a:spcPts val="0"/>
                        </a:spcBef>
                        <a:spcAft>
                          <a:spcPts val="0"/>
                        </a:spcAft>
                      </a:pPr>
                      <a:r>
                        <a:rPr lang="zh-TW" sz="2000" b="1" kern="100">
                          <a:effectLst/>
                        </a:rPr>
                        <a:t>小型車職業駕駛</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31.70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5,769</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9,288</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10,588</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11,919</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13,156</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14,424</a:t>
                      </a:r>
                      <a:endParaRPr lang="zh-TW" sz="2000" b="1" kern="100" spc="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222547201"/>
                  </a:ext>
                </a:extLst>
              </a:tr>
              <a:tr h="364351">
                <a:tc>
                  <a:txBody>
                    <a:bodyPr/>
                    <a:lstStyle/>
                    <a:p>
                      <a:pPr marL="0" marR="0" algn="ctr" eaLnBrk="0" hangingPunct="0">
                        <a:lnSpc>
                          <a:spcPct val="100000"/>
                        </a:lnSpc>
                        <a:spcBef>
                          <a:spcPts val="0"/>
                        </a:spcBef>
                        <a:spcAft>
                          <a:spcPts val="0"/>
                        </a:spcAft>
                      </a:pPr>
                      <a:r>
                        <a:rPr lang="zh-TW" sz="2000" b="1" kern="100">
                          <a:effectLst/>
                        </a:rPr>
                        <a:t>大客車</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23.30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4,241</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6,827</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7,782</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8,761</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9,670</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10,602</a:t>
                      </a:r>
                      <a:endParaRPr lang="zh-TW" sz="2000" b="1" kern="100" spc="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412839171"/>
                  </a:ext>
                </a:extLst>
              </a:tr>
              <a:tr h="364351">
                <a:tc>
                  <a:txBody>
                    <a:bodyPr/>
                    <a:lstStyle/>
                    <a:p>
                      <a:pPr marL="0" marR="0" algn="ctr" eaLnBrk="0" hangingPunct="0">
                        <a:lnSpc>
                          <a:spcPct val="100000"/>
                        </a:lnSpc>
                        <a:spcBef>
                          <a:spcPts val="0"/>
                        </a:spcBef>
                        <a:spcAft>
                          <a:spcPts val="0"/>
                        </a:spcAft>
                      </a:pPr>
                      <a:r>
                        <a:rPr lang="zh-TW" sz="2000" b="1" kern="100">
                          <a:effectLst/>
                        </a:rPr>
                        <a:t>大貨車</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23.30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4,241</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6,827</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7,782</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8,761</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9,670</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10,602</a:t>
                      </a:r>
                      <a:endParaRPr lang="zh-TW" sz="2000" b="1" kern="100" spc="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3949242388"/>
                  </a:ext>
                </a:extLst>
              </a:tr>
              <a:tr h="364351">
                <a:tc>
                  <a:txBody>
                    <a:bodyPr/>
                    <a:lstStyle/>
                    <a:p>
                      <a:pPr marL="0" marR="0" algn="ctr" eaLnBrk="0" hangingPunct="0">
                        <a:lnSpc>
                          <a:spcPct val="100000"/>
                        </a:lnSpc>
                        <a:spcBef>
                          <a:spcPts val="0"/>
                        </a:spcBef>
                        <a:spcAft>
                          <a:spcPts val="0"/>
                        </a:spcAft>
                      </a:pPr>
                      <a:r>
                        <a:rPr lang="zh-TW" sz="2000" b="1" kern="100" dirty="0">
                          <a:effectLst/>
                        </a:rPr>
                        <a:t>聯結車</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24.67</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4,490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7,228</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8,240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9,276</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10,238</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11,225</a:t>
                      </a:r>
                      <a:endParaRPr lang="zh-TW" sz="2000" b="1" kern="100" spc="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3167455111"/>
                  </a:ext>
                </a:extLst>
              </a:tr>
              <a:tr h="364351">
                <a:tc>
                  <a:txBody>
                    <a:bodyPr/>
                    <a:lstStyle/>
                    <a:p>
                      <a:pPr marL="0" marR="0" algn="ctr" eaLnBrk="0" hangingPunct="0">
                        <a:lnSpc>
                          <a:spcPct val="100000"/>
                        </a:lnSpc>
                        <a:spcBef>
                          <a:spcPts val="0"/>
                        </a:spcBef>
                        <a:spcAft>
                          <a:spcPts val="0"/>
                        </a:spcAft>
                      </a:pPr>
                      <a:r>
                        <a:rPr lang="zh-TW" sz="2000" b="1" kern="100">
                          <a:effectLst/>
                        </a:rPr>
                        <a:t>小型車逕升大客車</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33.43</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6,084</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9,795</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11,166</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12,570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13,873</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15,211</a:t>
                      </a:r>
                      <a:endParaRPr lang="zh-TW" sz="2000" b="1" kern="100" spc="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146060506"/>
                  </a:ext>
                </a:extLst>
              </a:tr>
              <a:tr h="364351">
                <a:tc>
                  <a:txBody>
                    <a:bodyPr/>
                    <a:lstStyle/>
                    <a:p>
                      <a:pPr marL="0" marR="0" algn="ctr" eaLnBrk="0" hangingPunct="0">
                        <a:lnSpc>
                          <a:spcPct val="100000"/>
                        </a:lnSpc>
                        <a:spcBef>
                          <a:spcPts val="0"/>
                        </a:spcBef>
                        <a:spcAft>
                          <a:spcPts val="0"/>
                        </a:spcAft>
                      </a:pPr>
                      <a:r>
                        <a:rPr lang="zh-TW" sz="2000" b="1" kern="100">
                          <a:effectLst/>
                        </a:rPr>
                        <a:t>輕型機車</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smtClean="0">
                          <a:solidFill>
                            <a:schemeClr val="tx1"/>
                          </a:solidFill>
                          <a:effectLst/>
                          <a:latin typeface="+mn-lt"/>
                          <a:ea typeface="+mn-ea"/>
                          <a:cs typeface="+mn-cs"/>
                        </a:rPr>
                        <a:t>  2.20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400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645</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735</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827</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913</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1,001</a:t>
                      </a:r>
                      <a:endParaRPr lang="zh-TW" sz="2000" b="1" kern="100" spc="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3638655836"/>
                  </a:ext>
                </a:extLst>
              </a:tr>
              <a:tr h="364351">
                <a:tc>
                  <a:txBody>
                    <a:bodyPr/>
                    <a:lstStyle/>
                    <a:p>
                      <a:pPr marL="0" marR="0" algn="ctr" eaLnBrk="0" hangingPunct="0">
                        <a:lnSpc>
                          <a:spcPct val="100000"/>
                        </a:lnSpc>
                        <a:spcBef>
                          <a:spcPts val="0"/>
                        </a:spcBef>
                        <a:spcAft>
                          <a:spcPts val="0"/>
                        </a:spcAft>
                      </a:pPr>
                      <a:r>
                        <a:rPr lang="zh-TW" sz="2000" b="1" kern="100">
                          <a:effectLst/>
                        </a:rPr>
                        <a:t>重型機車</a:t>
                      </a:r>
                      <a:endParaRPr lang="zh-TW" sz="20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smtClean="0">
                          <a:solidFill>
                            <a:schemeClr val="tx1"/>
                          </a:solidFill>
                          <a:effectLst/>
                          <a:latin typeface="+mn-lt"/>
                          <a:ea typeface="+mn-ea"/>
                          <a:cs typeface="+mn-cs"/>
                        </a:rPr>
                        <a:t>  2.20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400</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645</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735</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827</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913</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1,001</a:t>
                      </a:r>
                      <a:endParaRPr lang="zh-TW" sz="2000" b="1" kern="100" spc="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3221946451"/>
                  </a:ext>
                </a:extLst>
              </a:tr>
              <a:tr h="364351">
                <a:tc>
                  <a:txBody>
                    <a:bodyPr/>
                    <a:lstStyle/>
                    <a:p>
                      <a:pPr marL="0" marR="0" algn="ctr" eaLnBrk="0" hangingPunct="0">
                        <a:lnSpc>
                          <a:spcPct val="100000"/>
                        </a:lnSpc>
                        <a:spcBef>
                          <a:spcPts val="0"/>
                        </a:spcBef>
                        <a:spcAft>
                          <a:spcPts val="0"/>
                        </a:spcAft>
                      </a:pPr>
                      <a:r>
                        <a:rPr lang="zh-TW" sz="2000" b="1" kern="100" spc="-300" dirty="0">
                          <a:effectLst/>
                        </a:rPr>
                        <a:t>未滿</a:t>
                      </a:r>
                      <a:r>
                        <a:rPr lang="en-US" sz="2000" b="1" kern="100" spc="-300" dirty="0">
                          <a:effectLst/>
                        </a:rPr>
                        <a:t>550c.c.</a:t>
                      </a:r>
                      <a:r>
                        <a:rPr lang="zh-TW" sz="2000" b="1" kern="100" spc="-300" dirty="0">
                          <a:effectLst/>
                        </a:rPr>
                        <a:t>大型重型機車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smtClean="0">
                          <a:solidFill>
                            <a:schemeClr val="tx1"/>
                          </a:solidFill>
                          <a:effectLst/>
                          <a:latin typeface="+mn-lt"/>
                          <a:ea typeface="+mn-ea"/>
                          <a:cs typeface="+mn-cs"/>
                        </a:rPr>
                        <a:t>  5.73</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1,043</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1,679</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1,914</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2,154</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2,378</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2,607</a:t>
                      </a:r>
                      <a:endParaRPr lang="zh-TW" sz="2000" b="1" kern="100" spc="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233086383"/>
                  </a:ext>
                </a:extLst>
              </a:tr>
              <a:tr h="364351">
                <a:tc>
                  <a:txBody>
                    <a:bodyPr/>
                    <a:lstStyle/>
                    <a:p>
                      <a:pPr marL="0" marR="0" algn="ctr" eaLnBrk="0" hangingPunct="0">
                        <a:lnSpc>
                          <a:spcPct val="100000"/>
                        </a:lnSpc>
                        <a:spcBef>
                          <a:spcPts val="0"/>
                        </a:spcBef>
                        <a:spcAft>
                          <a:spcPts val="0"/>
                        </a:spcAft>
                      </a:pPr>
                      <a:r>
                        <a:rPr lang="en-US" sz="2000" b="1" kern="100" spc="-300" dirty="0">
                          <a:effectLst/>
                        </a:rPr>
                        <a:t>550c.c.</a:t>
                      </a:r>
                      <a:r>
                        <a:rPr lang="zh-TW" sz="2000" b="1" kern="100" spc="-300" dirty="0">
                          <a:effectLst/>
                        </a:rPr>
                        <a:t>以上大型重型機車</a:t>
                      </a:r>
                      <a:endParaRPr lang="zh-TW" sz="20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defTabSz="914400" rtl="0" eaLnBrk="0" latinLnBrk="0" hangingPunct="0">
                        <a:lnSpc>
                          <a:spcPct val="100000"/>
                        </a:lnSpc>
                        <a:spcBef>
                          <a:spcPts val="0"/>
                        </a:spcBef>
                        <a:spcAft>
                          <a:spcPts val="0"/>
                        </a:spcAft>
                      </a:pPr>
                      <a:r>
                        <a:rPr lang="en-US" sz="2000" b="1" kern="100" spc="0" dirty="0" smtClean="0">
                          <a:solidFill>
                            <a:schemeClr val="tx1"/>
                          </a:solidFill>
                          <a:effectLst/>
                          <a:latin typeface="+mn-lt"/>
                          <a:ea typeface="+mn-ea"/>
                          <a:cs typeface="+mn-cs"/>
                        </a:rPr>
                        <a:t>  6.10</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1,110</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1,787</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2,037</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2,294</a:t>
                      </a:r>
                      <a:endParaRPr lang="zh-TW" sz="2000" b="1" kern="100" spc="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2,532</a:t>
                      </a:r>
                      <a:endParaRPr lang="zh-TW" sz="2000" b="1" kern="100" spc="0" dirty="0">
                        <a:solidFill>
                          <a:schemeClr val="tx1"/>
                        </a:solidFill>
                        <a:effectLst/>
                        <a:latin typeface="+mn-lt"/>
                        <a:ea typeface="+mn-ea"/>
                        <a:cs typeface="+mn-cs"/>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2,776</a:t>
                      </a:r>
                      <a:endParaRPr lang="zh-TW" sz="2000" b="1" kern="100" spc="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209240181"/>
                  </a:ext>
                </a:extLst>
              </a:tr>
              <a:tr h="364351">
                <a:tc>
                  <a:txBody>
                    <a:bodyPr/>
                    <a:lstStyle/>
                    <a:p>
                      <a:pPr marL="0" marR="0" algn="ctr" eaLnBrk="0" hangingPunct="0">
                        <a:lnSpc>
                          <a:spcPct val="100000"/>
                        </a:lnSpc>
                        <a:spcBef>
                          <a:spcPts val="0"/>
                        </a:spcBef>
                        <a:spcAft>
                          <a:spcPts val="0"/>
                        </a:spcAft>
                      </a:pPr>
                      <a:r>
                        <a:rPr lang="zh-TW" sz="2000" b="1" kern="100" dirty="0">
                          <a:effectLst/>
                        </a:rPr>
                        <a:t>小型車掛附拖車</a:t>
                      </a:r>
                      <a:endParaRPr lang="zh-TW" sz="20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10.13</a:t>
                      </a:r>
                      <a:endParaRPr lang="zh-TW" sz="2000" b="1" kern="100" spc="0" dirty="0">
                        <a:solidFill>
                          <a:schemeClr val="tx1"/>
                        </a:solidFill>
                        <a:effectLst/>
                        <a:latin typeface="+mn-lt"/>
                        <a:ea typeface="+mn-ea"/>
                        <a:cs typeface="+mn-cs"/>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1,844</a:t>
                      </a:r>
                      <a:endParaRPr lang="zh-TW" sz="2000" b="1" kern="100" spc="0">
                        <a:solidFill>
                          <a:schemeClr val="tx1"/>
                        </a:solidFill>
                        <a:effectLst/>
                        <a:latin typeface="+mn-lt"/>
                        <a:ea typeface="+mn-ea"/>
                        <a:cs typeface="+mn-cs"/>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000" b="1" kern="100" spc="0">
                          <a:solidFill>
                            <a:schemeClr val="tx1"/>
                          </a:solidFill>
                          <a:effectLst/>
                          <a:latin typeface="+mn-lt"/>
                          <a:ea typeface="+mn-ea"/>
                          <a:cs typeface="+mn-cs"/>
                        </a:rPr>
                        <a:t>2,968</a:t>
                      </a:r>
                      <a:endParaRPr lang="zh-TW" sz="2000" b="1" kern="100" spc="0">
                        <a:solidFill>
                          <a:schemeClr val="tx1"/>
                        </a:solidFill>
                        <a:effectLst/>
                        <a:latin typeface="+mn-lt"/>
                        <a:ea typeface="+mn-ea"/>
                        <a:cs typeface="+mn-cs"/>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3,383</a:t>
                      </a:r>
                      <a:endParaRPr lang="zh-TW" sz="2000" b="1" kern="100" spc="0" dirty="0">
                        <a:solidFill>
                          <a:schemeClr val="tx1"/>
                        </a:solidFill>
                        <a:effectLst/>
                        <a:latin typeface="+mn-lt"/>
                        <a:ea typeface="+mn-ea"/>
                        <a:cs typeface="+mn-cs"/>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3,809</a:t>
                      </a:r>
                      <a:endParaRPr lang="zh-TW" sz="2000" b="1" kern="100" spc="0" dirty="0">
                        <a:solidFill>
                          <a:schemeClr val="tx1"/>
                        </a:solidFill>
                        <a:effectLst/>
                        <a:latin typeface="+mn-lt"/>
                        <a:ea typeface="+mn-ea"/>
                        <a:cs typeface="+mn-cs"/>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4,204</a:t>
                      </a:r>
                      <a:endParaRPr lang="zh-TW" sz="2000" b="1" kern="100" spc="0" dirty="0">
                        <a:solidFill>
                          <a:schemeClr val="tx1"/>
                        </a:solidFill>
                        <a:effectLst/>
                        <a:latin typeface="+mn-lt"/>
                        <a:ea typeface="+mn-ea"/>
                        <a:cs typeface="+mn-cs"/>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000" b="1" kern="100" spc="0" dirty="0">
                          <a:solidFill>
                            <a:schemeClr val="tx1"/>
                          </a:solidFill>
                          <a:effectLst/>
                          <a:latin typeface="+mn-lt"/>
                          <a:ea typeface="+mn-ea"/>
                          <a:cs typeface="+mn-cs"/>
                        </a:rPr>
                        <a:t>4,609</a:t>
                      </a:r>
                      <a:endParaRPr lang="zh-TW" sz="2000" b="1" kern="100" spc="0" dirty="0">
                        <a:solidFill>
                          <a:schemeClr val="tx1"/>
                        </a:solidFill>
                        <a:effectLst/>
                        <a:latin typeface="+mn-lt"/>
                        <a:ea typeface="+mn-ea"/>
                        <a:cs typeface="+mn-cs"/>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660996"/>
                  </a:ext>
                </a:extLst>
              </a:tr>
            </a:tbl>
          </a:graphicData>
        </a:graphic>
      </p:graphicFrame>
      <p:sp>
        <p:nvSpPr>
          <p:cNvPr id="3" name="文字方塊 2"/>
          <p:cNvSpPr txBox="1"/>
          <p:nvPr/>
        </p:nvSpPr>
        <p:spPr>
          <a:xfrm>
            <a:off x="628650" y="1138519"/>
            <a:ext cx="6378669" cy="523220"/>
          </a:xfrm>
          <a:prstGeom prst="rect">
            <a:avLst/>
          </a:prstGeom>
          <a:noFill/>
        </p:spPr>
        <p:txBody>
          <a:bodyPr wrap="none" rtlCol="0">
            <a:spAutoFit/>
          </a:bodyPr>
          <a:lstStyle/>
          <a:p>
            <a:r>
              <a:rPr lang="zh-TW" altLang="en-US" sz="2800" dirty="0" smtClean="0"/>
              <a:t>調整術科駕駛訓練教練鐘點分攤比率</a:t>
            </a:r>
            <a:r>
              <a:rPr lang="en-US" altLang="zh-TW" sz="2800" dirty="0" smtClean="0"/>
              <a:t>0.5</a:t>
            </a:r>
            <a:endParaRPr lang="zh-TW" altLang="en-US" sz="2800" dirty="0"/>
          </a:p>
        </p:txBody>
      </p:sp>
    </p:spTree>
    <p:extLst>
      <p:ext uri="{BB962C8B-B14F-4D97-AF65-F5344CB8AC3E}">
        <p14:creationId xmlns:p14="http://schemas.microsoft.com/office/powerpoint/2010/main" val="84251391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pc="-300" dirty="0">
                <a:solidFill>
                  <a:prstClr val="black"/>
                </a:solidFill>
              </a:rPr>
              <a:t>個別分攤變動</a:t>
            </a:r>
            <a:r>
              <a:rPr lang="zh-TW" altLang="en-US" spc="-300" dirty="0" smtClean="0">
                <a:solidFill>
                  <a:prstClr val="black"/>
                </a:solidFill>
              </a:rPr>
              <a:t>成本項目費用</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76</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1485866049"/>
              </p:ext>
            </p:extLst>
          </p:nvPr>
        </p:nvGraphicFramePr>
        <p:xfrm>
          <a:off x="0" y="1661739"/>
          <a:ext cx="9144000" cy="4840160"/>
        </p:xfrm>
        <a:graphic>
          <a:graphicData uri="http://schemas.openxmlformats.org/drawingml/2006/table">
            <a:tbl>
              <a:tblPr firstRow="1" firstCol="1">
                <a:tableStyleId>{2D5ABB26-0587-4C30-8999-92F81FD0307C}</a:tableStyleId>
              </a:tblPr>
              <a:tblGrid>
                <a:gridCol w="3092500">
                  <a:extLst>
                    <a:ext uri="{9D8B030D-6E8A-4147-A177-3AD203B41FA5}">
                      <a16:colId xmlns:a16="http://schemas.microsoft.com/office/drawing/2014/main" val="4246435626"/>
                    </a:ext>
                  </a:extLst>
                </a:gridCol>
                <a:gridCol w="1009498">
                  <a:extLst>
                    <a:ext uri="{9D8B030D-6E8A-4147-A177-3AD203B41FA5}">
                      <a16:colId xmlns:a16="http://schemas.microsoft.com/office/drawing/2014/main" val="45179575"/>
                    </a:ext>
                  </a:extLst>
                </a:gridCol>
                <a:gridCol w="1009498">
                  <a:extLst>
                    <a:ext uri="{9D8B030D-6E8A-4147-A177-3AD203B41FA5}">
                      <a16:colId xmlns:a16="http://schemas.microsoft.com/office/drawing/2014/main" val="2350286129"/>
                    </a:ext>
                  </a:extLst>
                </a:gridCol>
                <a:gridCol w="1009498">
                  <a:extLst>
                    <a:ext uri="{9D8B030D-6E8A-4147-A177-3AD203B41FA5}">
                      <a16:colId xmlns:a16="http://schemas.microsoft.com/office/drawing/2014/main" val="1257375217"/>
                    </a:ext>
                  </a:extLst>
                </a:gridCol>
                <a:gridCol w="1009498">
                  <a:extLst>
                    <a:ext uri="{9D8B030D-6E8A-4147-A177-3AD203B41FA5}">
                      <a16:colId xmlns:a16="http://schemas.microsoft.com/office/drawing/2014/main" val="4252846588"/>
                    </a:ext>
                  </a:extLst>
                </a:gridCol>
                <a:gridCol w="1009498">
                  <a:extLst>
                    <a:ext uri="{9D8B030D-6E8A-4147-A177-3AD203B41FA5}">
                      <a16:colId xmlns:a16="http://schemas.microsoft.com/office/drawing/2014/main" val="1036388015"/>
                    </a:ext>
                  </a:extLst>
                </a:gridCol>
                <a:gridCol w="1004010">
                  <a:extLst>
                    <a:ext uri="{9D8B030D-6E8A-4147-A177-3AD203B41FA5}">
                      <a16:colId xmlns:a16="http://schemas.microsoft.com/office/drawing/2014/main" val="1694367812"/>
                    </a:ext>
                  </a:extLst>
                </a:gridCol>
              </a:tblGrid>
              <a:tr h="372320">
                <a:tc rowSpan="2">
                  <a:txBody>
                    <a:bodyPr/>
                    <a:lstStyle/>
                    <a:p>
                      <a:pPr marL="0" marR="0" algn="ctr" eaLnBrk="0" hangingPunct="0">
                        <a:lnSpc>
                          <a:spcPct val="100000"/>
                        </a:lnSpc>
                        <a:spcBef>
                          <a:spcPts val="0"/>
                        </a:spcBef>
                        <a:spcAft>
                          <a:spcPts val="0"/>
                        </a:spcAft>
                      </a:pPr>
                      <a:r>
                        <a:rPr lang="zh-TW" sz="2400" b="1" kern="100" dirty="0">
                          <a:effectLst/>
                        </a:rPr>
                        <a:t>訓練車種</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eaLnBrk="0" hangingPunct="0">
                        <a:lnSpc>
                          <a:spcPct val="100000"/>
                        </a:lnSpc>
                        <a:spcBef>
                          <a:spcPts val="0"/>
                        </a:spcBef>
                        <a:spcAft>
                          <a:spcPts val="0"/>
                        </a:spcAft>
                      </a:pPr>
                      <a:r>
                        <a:rPr lang="zh-TW" sz="2400" b="1" kern="100" dirty="0">
                          <a:effectLst/>
                        </a:rPr>
                        <a:t>教練講師月薪</a:t>
                      </a:r>
                      <a:r>
                        <a:rPr lang="en-US" sz="2400" b="1" kern="100" dirty="0" smtClean="0">
                          <a:effectLst/>
                        </a:rPr>
                        <a:t>2</a:t>
                      </a:r>
                      <a:r>
                        <a:rPr lang="en-US" altLang="zh-TW" sz="2400" b="1" kern="100" dirty="0" smtClean="0">
                          <a:effectLst/>
                        </a:rPr>
                        <a:t>.2</a:t>
                      </a:r>
                      <a:r>
                        <a:rPr lang="zh-TW" sz="2400" b="1" kern="100" dirty="0" smtClean="0">
                          <a:effectLst/>
                        </a:rPr>
                        <a:t>萬元</a:t>
                      </a:r>
                      <a:r>
                        <a:rPr lang="zh-TW" sz="2400" b="1" kern="100" dirty="0">
                          <a:effectLst/>
                        </a:rPr>
                        <a:t>至</a:t>
                      </a:r>
                      <a:r>
                        <a:rPr lang="en-US" sz="2400" b="1" kern="100" dirty="0" smtClean="0">
                          <a:effectLst/>
                        </a:rPr>
                        <a:t>5.5</a:t>
                      </a:r>
                      <a:r>
                        <a:rPr lang="zh-TW" sz="2400" b="1" kern="100" dirty="0" smtClean="0">
                          <a:effectLst/>
                        </a:rPr>
                        <a:t>萬元</a:t>
                      </a:r>
                      <a:r>
                        <a:rPr lang="zh-TW" sz="2400" b="1" kern="100" dirty="0">
                          <a:effectLst/>
                        </a:rPr>
                        <a:t>換算時薪</a:t>
                      </a:r>
                      <a:r>
                        <a:rPr lang="en-US" sz="2400" b="1" kern="100" dirty="0">
                          <a:effectLst/>
                        </a:rPr>
                        <a:t>(</a:t>
                      </a:r>
                      <a:r>
                        <a:rPr lang="zh-TW" sz="2400" b="1" kern="100" dirty="0">
                          <a:effectLst/>
                        </a:rPr>
                        <a:t>元</a:t>
                      </a:r>
                      <a:r>
                        <a:rPr lang="en-US" sz="2400" b="1" kern="100" dirty="0">
                          <a:effectLst/>
                        </a:rPr>
                        <a:t>)</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535479320"/>
                  </a:ext>
                </a:extLst>
              </a:tr>
              <a:tr h="372320">
                <a:tc vMerge="1">
                  <a:txBody>
                    <a:bodyPr/>
                    <a:lstStyle/>
                    <a:p>
                      <a:endParaRPr lang="zh-TW" altLang="en-US"/>
                    </a:p>
                  </a:txBody>
                  <a:tcPr/>
                </a:tc>
                <a:tc>
                  <a:txBody>
                    <a:bodyPr/>
                    <a:lstStyle/>
                    <a:p>
                      <a:pPr marL="0" marR="0" algn="r" eaLnBrk="0" hangingPunct="0">
                        <a:lnSpc>
                          <a:spcPct val="100000"/>
                        </a:lnSpc>
                        <a:spcBef>
                          <a:spcPts val="0"/>
                        </a:spcBef>
                        <a:spcAft>
                          <a:spcPts val="0"/>
                        </a:spcAft>
                      </a:pPr>
                      <a:r>
                        <a:rPr lang="en-US" sz="2400" b="1" kern="100" dirty="0">
                          <a:effectLst/>
                        </a:rPr>
                        <a:t>182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293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334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376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415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455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5002218"/>
                  </a:ext>
                </a:extLst>
              </a:tr>
              <a:tr h="372320">
                <a:tc>
                  <a:txBody>
                    <a:bodyPr/>
                    <a:lstStyle/>
                    <a:p>
                      <a:pPr marL="0" marR="0" algn="ctr" eaLnBrk="0" hangingPunct="0">
                        <a:lnSpc>
                          <a:spcPct val="100000"/>
                        </a:lnSpc>
                        <a:spcBef>
                          <a:spcPts val="0"/>
                        </a:spcBef>
                        <a:spcAft>
                          <a:spcPts val="0"/>
                        </a:spcAft>
                      </a:pPr>
                      <a:r>
                        <a:rPr lang="zh-TW" sz="2400" b="1" kern="100" dirty="0">
                          <a:solidFill>
                            <a:srgbClr val="FF0000"/>
                          </a:solidFill>
                          <a:effectLst/>
                        </a:rPr>
                        <a:t>小型車普通駕駛</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400" b="1" kern="100" dirty="0">
                          <a:solidFill>
                            <a:srgbClr val="FF0000"/>
                          </a:solidFill>
                          <a:effectLst/>
                        </a:rPr>
                        <a:t>8,356</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400" b="1" kern="100" dirty="0">
                          <a:solidFill>
                            <a:srgbClr val="FF0000"/>
                          </a:solidFill>
                          <a:effectLst/>
                        </a:rPr>
                        <a:t>11,997</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400" b="1" kern="100" dirty="0">
                          <a:solidFill>
                            <a:srgbClr val="FF0000"/>
                          </a:solidFill>
                          <a:effectLst/>
                        </a:rPr>
                        <a:t>13,341</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400" b="1" kern="100" dirty="0">
                          <a:solidFill>
                            <a:srgbClr val="FF0000"/>
                          </a:solidFill>
                          <a:effectLst/>
                        </a:rPr>
                        <a:t>14,719</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400" b="1" kern="100" dirty="0">
                          <a:solidFill>
                            <a:srgbClr val="FF0000"/>
                          </a:solidFill>
                          <a:effectLst/>
                        </a:rPr>
                        <a:t>15,998</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400" b="1" kern="100" dirty="0">
                          <a:solidFill>
                            <a:srgbClr val="FF0000"/>
                          </a:solidFill>
                          <a:effectLst/>
                        </a:rPr>
                        <a:t>17,310</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42340122"/>
                  </a:ext>
                </a:extLst>
              </a:tr>
              <a:tr h="372320">
                <a:tc>
                  <a:txBody>
                    <a:bodyPr/>
                    <a:lstStyle/>
                    <a:p>
                      <a:pPr marL="0" marR="0" algn="ctr" eaLnBrk="0" hangingPunct="0">
                        <a:lnSpc>
                          <a:spcPct val="100000"/>
                        </a:lnSpc>
                        <a:spcBef>
                          <a:spcPts val="0"/>
                        </a:spcBef>
                        <a:spcAft>
                          <a:spcPts val="0"/>
                        </a:spcAft>
                      </a:pPr>
                      <a:r>
                        <a:rPr lang="zh-TW" sz="2400" b="1" kern="100">
                          <a:effectLst/>
                        </a:rPr>
                        <a:t>小型車職業駕駛</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b="1" kern="100" dirty="0">
                          <a:effectLst/>
                        </a:rPr>
                        <a:t>12,343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17,471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19,365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21,306</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23,107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24,955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786818831"/>
                  </a:ext>
                </a:extLst>
              </a:tr>
              <a:tr h="372320">
                <a:tc>
                  <a:txBody>
                    <a:bodyPr/>
                    <a:lstStyle/>
                    <a:p>
                      <a:pPr marL="0" marR="0" algn="ctr" eaLnBrk="0" hangingPunct="0">
                        <a:lnSpc>
                          <a:spcPct val="100000"/>
                        </a:lnSpc>
                        <a:spcBef>
                          <a:spcPts val="0"/>
                        </a:spcBef>
                        <a:spcAft>
                          <a:spcPts val="0"/>
                        </a:spcAft>
                      </a:pPr>
                      <a:r>
                        <a:rPr lang="zh-TW" sz="2400" b="1" kern="100">
                          <a:effectLst/>
                        </a:rPr>
                        <a:t>大客車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b="1" kern="100" dirty="0">
                          <a:effectLst/>
                        </a:rPr>
                        <a:t>9,134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11,997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13,055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14,139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15,145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16,177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913282174"/>
                  </a:ext>
                </a:extLst>
              </a:tr>
              <a:tr h="372320">
                <a:tc>
                  <a:txBody>
                    <a:bodyPr/>
                    <a:lstStyle/>
                    <a:p>
                      <a:pPr marL="0" marR="0" algn="ctr" eaLnBrk="0" hangingPunct="0">
                        <a:lnSpc>
                          <a:spcPct val="100000"/>
                        </a:lnSpc>
                        <a:spcBef>
                          <a:spcPts val="0"/>
                        </a:spcBef>
                        <a:spcAft>
                          <a:spcPts val="0"/>
                        </a:spcAft>
                      </a:pPr>
                      <a:r>
                        <a:rPr lang="zh-TW" sz="2400" b="1" kern="100">
                          <a:effectLst/>
                        </a:rPr>
                        <a:t>大貨車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b="1" kern="100" dirty="0">
                          <a:effectLst/>
                        </a:rPr>
                        <a:t>7,696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10,559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11,617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12,701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13,707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14,739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2845761787"/>
                  </a:ext>
                </a:extLst>
              </a:tr>
              <a:tr h="372320">
                <a:tc>
                  <a:txBody>
                    <a:bodyPr/>
                    <a:lstStyle/>
                    <a:p>
                      <a:pPr marL="0" marR="0" algn="ctr" eaLnBrk="0" hangingPunct="0">
                        <a:lnSpc>
                          <a:spcPct val="100000"/>
                        </a:lnSpc>
                        <a:spcBef>
                          <a:spcPts val="0"/>
                        </a:spcBef>
                        <a:spcAft>
                          <a:spcPts val="0"/>
                        </a:spcAft>
                      </a:pPr>
                      <a:r>
                        <a:rPr lang="zh-TW" sz="2400" b="1" kern="100">
                          <a:effectLst/>
                        </a:rPr>
                        <a:t>聯結車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b="1" kern="100" dirty="0">
                          <a:effectLst/>
                        </a:rPr>
                        <a:t>12,919</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dirty="0">
                          <a:effectLst/>
                        </a:rPr>
                        <a:t>15,879</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16,972</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18,093</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19,133</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20,200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564137321"/>
                  </a:ext>
                </a:extLst>
              </a:tr>
              <a:tr h="372320">
                <a:tc>
                  <a:txBody>
                    <a:bodyPr/>
                    <a:lstStyle/>
                    <a:p>
                      <a:pPr marL="0" marR="0" algn="ctr" eaLnBrk="0" hangingPunct="0">
                        <a:lnSpc>
                          <a:spcPct val="100000"/>
                        </a:lnSpc>
                        <a:spcBef>
                          <a:spcPts val="0"/>
                        </a:spcBef>
                        <a:spcAft>
                          <a:spcPts val="0"/>
                        </a:spcAft>
                      </a:pPr>
                      <a:r>
                        <a:rPr lang="zh-TW" sz="2400" b="1" kern="100">
                          <a:effectLst/>
                        </a:rPr>
                        <a:t>小型車逕升大客車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b="1" kern="100">
                          <a:effectLst/>
                        </a:rPr>
                        <a:t>13,818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dirty="0">
                          <a:effectLst/>
                        </a:rPr>
                        <a:t>18,195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19,811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21,468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23,005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24,582</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2493503376"/>
                  </a:ext>
                </a:extLst>
              </a:tr>
              <a:tr h="372320">
                <a:tc>
                  <a:txBody>
                    <a:bodyPr/>
                    <a:lstStyle/>
                    <a:p>
                      <a:pPr marL="0" marR="0" algn="ctr" eaLnBrk="0" hangingPunct="0">
                        <a:lnSpc>
                          <a:spcPct val="100000"/>
                        </a:lnSpc>
                        <a:spcBef>
                          <a:spcPts val="0"/>
                        </a:spcBef>
                        <a:spcAft>
                          <a:spcPts val="0"/>
                        </a:spcAft>
                      </a:pPr>
                      <a:r>
                        <a:rPr lang="zh-TW" sz="2400" b="1" kern="100">
                          <a:effectLst/>
                        </a:rPr>
                        <a:t>輕型機車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b="1" kern="100">
                          <a:effectLst/>
                        </a:rPr>
                        <a:t>2,259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dirty="0">
                          <a:effectLst/>
                        </a:rPr>
                        <a:t>3,392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dirty="0">
                          <a:effectLst/>
                        </a:rPr>
                        <a:t>3,810</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4,238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4,636</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5,044</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35087500"/>
                  </a:ext>
                </a:extLst>
              </a:tr>
              <a:tr h="372320">
                <a:tc>
                  <a:txBody>
                    <a:bodyPr/>
                    <a:lstStyle/>
                    <a:p>
                      <a:pPr marL="0" marR="0" algn="ctr" eaLnBrk="0" hangingPunct="0">
                        <a:lnSpc>
                          <a:spcPct val="100000"/>
                        </a:lnSpc>
                        <a:spcBef>
                          <a:spcPts val="0"/>
                        </a:spcBef>
                        <a:spcAft>
                          <a:spcPts val="0"/>
                        </a:spcAft>
                      </a:pPr>
                      <a:r>
                        <a:rPr lang="zh-TW" sz="2400" b="1" kern="100">
                          <a:effectLst/>
                        </a:rPr>
                        <a:t>重型機車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b="1" kern="100">
                          <a:effectLst/>
                        </a:rPr>
                        <a:t>2,306</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3,439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dirty="0">
                          <a:effectLst/>
                        </a:rPr>
                        <a:t>3,857</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dirty="0">
                          <a:effectLst/>
                        </a:rPr>
                        <a:t>4,285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4,683</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5,091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334126051"/>
                  </a:ext>
                </a:extLst>
              </a:tr>
              <a:tr h="372320">
                <a:tc>
                  <a:txBody>
                    <a:bodyPr/>
                    <a:lstStyle/>
                    <a:p>
                      <a:pPr marL="0" marR="0" algn="ctr" eaLnBrk="0" hangingPunct="0">
                        <a:lnSpc>
                          <a:spcPct val="100000"/>
                        </a:lnSpc>
                        <a:spcBef>
                          <a:spcPts val="0"/>
                        </a:spcBef>
                        <a:spcAft>
                          <a:spcPts val="0"/>
                        </a:spcAft>
                      </a:pPr>
                      <a:r>
                        <a:rPr lang="zh-TW" sz="2400" b="1" kern="100" spc="-300" dirty="0">
                          <a:effectLst/>
                        </a:rPr>
                        <a:t>未滿</a:t>
                      </a:r>
                      <a:r>
                        <a:rPr lang="en-US" sz="2400" b="1" kern="100" spc="-300" dirty="0">
                          <a:effectLst/>
                        </a:rPr>
                        <a:t>550c.c.</a:t>
                      </a:r>
                      <a:r>
                        <a:rPr lang="zh-TW" sz="2400" b="1" kern="100" spc="-300" dirty="0">
                          <a:effectLst/>
                        </a:rPr>
                        <a:t>大型重型機車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b="1" kern="100">
                          <a:effectLst/>
                        </a:rPr>
                        <a:t>6,891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10,014</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11,167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12,348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13,445</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14,571</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3286028196"/>
                  </a:ext>
                </a:extLst>
              </a:tr>
              <a:tr h="372320">
                <a:tc>
                  <a:txBody>
                    <a:bodyPr/>
                    <a:lstStyle/>
                    <a:p>
                      <a:pPr marL="0" marR="0" algn="ctr" eaLnBrk="0" hangingPunct="0">
                        <a:lnSpc>
                          <a:spcPct val="100000"/>
                        </a:lnSpc>
                        <a:spcBef>
                          <a:spcPts val="0"/>
                        </a:spcBef>
                        <a:spcAft>
                          <a:spcPts val="0"/>
                        </a:spcAft>
                      </a:pPr>
                      <a:r>
                        <a:rPr lang="en-US" sz="2400" b="1" kern="100" spc="-300" dirty="0">
                          <a:effectLst/>
                        </a:rPr>
                        <a:t>550c.c.</a:t>
                      </a:r>
                      <a:r>
                        <a:rPr lang="zh-TW" sz="2400" b="1" kern="100" spc="-300" dirty="0">
                          <a:effectLst/>
                        </a:rPr>
                        <a:t>以上大型重型機車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400" b="1" kern="100">
                          <a:effectLst/>
                        </a:rPr>
                        <a:t>6,958</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10,122</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11,290</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12,487</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13,599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tc>
                  <a:txBody>
                    <a:bodyPr/>
                    <a:lstStyle/>
                    <a:p>
                      <a:pPr marL="0" marR="0" algn="r" eaLnBrk="0" hangingPunct="0">
                        <a:lnSpc>
                          <a:spcPct val="100000"/>
                        </a:lnSpc>
                        <a:spcBef>
                          <a:spcPts val="0"/>
                        </a:spcBef>
                        <a:spcAft>
                          <a:spcPts val="0"/>
                        </a:spcAft>
                      </a:pPr>
                      <a:r>
                        <a:rPr lang="en-US" sz="2400" b="1" kern="100">
                          <a:effectLst/>
                        </a:rPr>
                        <a:t>14,739</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tc>
                <a:extLst>
                  <a:ext uri="{0D108BD9-81ED-4DB2-BD59-A6C34878D82A}">
                    <a16:rowId xmlns:a16="http://schemas.microsoft.com/office/drawing/2014/main" val="123485547"/>
                  </a:ext>
                </a:extLst>
              </a:tr>
              <a:tr h="372320">
                <a:tc>
                  <a:txBody>
                    <a:bodyPr/>
                    <a:lstStyle/>
                    <a:p>
                      <a:pPr marL="0" marR="0" algn="ctr" eaLnBrk="0" hangingPunct="0">
                        <a:lnSpc>
                          <a:spcPct val="100000"/>
                        </a:lnSpc>
                        <a:spcBef>
                          <a:spcPts val="0"/>
                        </a:spcBef>
                        <a:spcAft>
                          <a:spcPts val="0"/>
                        </a:spcAft>
                      </a:pPr>
                      <a:r>
                        <a:rPr lang="zh-TW" sz="2400" b="1" kern="100" dirty="0">
                          <a:effectLst/>
                        </a:rPr>
                        <a:t>小型車掛附拖車</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4,769</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6,559</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7,221</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7,898</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8,527</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9,172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0915734"/>
                  </a:ext>
                </a:extLst>
              </a:tr>
            </a:tbl>
          </a:graphicData>
        </a:graphic>
      </p:graphicFrame>
      <p:sp>
        <p:nvSpPr>
          <p:cNvPr id="8" name="文字方塊 7"/>
          <p:cNvSpPr txBox="1"/>
          <p:nvPr/>
        </p:nvSpPr>
        <p:spPr>
          <a:xfrm>
            <a:off x="628650" y="1138519"/>
            <a:ext cx="8443337" cy="523220"/>
          </a:xfrm>
          <a:prstGeom prst="rect">
            <a:avLst/>
          </a:prstGeom>
          <a:noFill/>
        </p:spPr>
        <p:txBody>
          <a:bodyPr wrap="none" rtlCol="0">
            <a:spAutoFit/>
          </a:bodyPr>
          <a:lstStyle/>
          <a:p>
            <a:r>
              <a:rPr lang="zh-TW" altLang="en-US" sz="2800" dirty="0" smtClean="0"/>
              <a:t>未調整教練車使用及術科駕駛訓練教練鐘點分攤比率</a:t>
            </a:r>
            <a:endParaRPr lang="zh-TW" altLang="en-US" sz="2800" dirty="0"/>
          </a:p>
        </p:txBody>
      </p:sp>
    </p:spTree>
    <p:extLst>
      <p:ext uri="{BB962C8B-B14F-4D97-AF65-F5344CB8AC3E}">
        <p14:creationId xmlns:p14="http://schemas.microsoft.com/office/powerpoint/2010/main" val="360352435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pc="-300" dirty="0">
                <a:solidFill>
                  <a:prstClr val="black"/>
                </a:solidFill>
              </a:rPr>
              <a:t>個別分攤變動</a:t>
            </a:r>
            <a:r>
              <a:rPr lang="zh-TW" altLang="en-US" spc="-300" dirty="0" smtClean="0">
                <a:solidFill>
                  <a:prstClr val="black"/>
                </a:solidFill>
              </a:rPr>
              <a:t>成本項目費用</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77</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4039521943"/>
              </p:ext>
            </p:extLst>
          </p:nvPr>
        </p:nvGraphicFramePr>
        <p:xfrm>
          <a:off x="0" y="1661739"/>
          <a:ext cx="9144000" cy="4840160"/>
        </p:xfrm>
        <a:graphic>
          <a:graphicData uri="http://schemas.openxmlformats.org/drawingml/2006/table">
            <a:tbl>
              <a:tblPr firstRow="1" firstCol="1">
                <a:tableStyleId>{2D5ABB26-0587-4C30-8999-92F81FD0307C}</a:tableStyleId>
              </a:tblPr>
              <a:tblGrid>
                <a:gridCol w="3092500">
                  <a:extLst>
                    <a:ext uri="{9D8B030D-6E8A-4147-A177-3AD203B41FA5}">
                      <a16:colId xmlns:a16="http://schemas.microsoft.com/office/drawing/2014/main" val="4246435626"/>
                    </a:ext>
                  </a:extLst>
                </a:gridCol>
                <a:gridCol w="1009498">
                  <a:extLst>
                    <a:ext uri="{9D8B030D-6E8A-4147-A177-3AD203B41FA5}">
                      <a16:colId xmlns:a16="http://schemas.microsoft.com/office/drawing/2014/main" val="45179575"/>
                    </a:ext>
                  </a:extLst>
                </a:gridCol>
                <a:gridCol w="1009498">
                  <a:extLst>
                    <a:ext uri="{9D8B030D-6E8A-4147-A177-3AD203B41FA5}">
                      <a16:colId xmlns:a16="http://schemas.microsoft.com/office/drawing/2014/main" val="2350286129"/>
                    </a:ext>
                  </a:extLst>
                </a:gridCol>
                <a:gridCol w="1009498">
                  <a:extLst>
                    <a:ext uri="{9D8B030D-6E8A-4147-A177-3AD203B41FA5}">
                      <a16:colId xmlns:a16="http://schemas.microsoft.com/office/drawing/2014/main" val="1257375217"/>
                    </a:ext>
                  </a:extLst>
                </a:gridCol>
                <a:gridCol w="1009498">
                  <a:extLst>
                    <a:ext uri="{9D8B030D-6E8A-4147-A177-3AD203B41FA5}">
                      <a16:colId xmlns:a16="http://schemas.microsoft.com/office/drawing/2014/main" val="4252846588"/>
                    </a:ext>
                  </a:extLst>
                </a:gridCol>
                <a:gridCol w="1009498">
                  <a:extLst>
                    <a:ext uri="{9D8B030D-6E8A-4147-A177-3AD203B41FA5}">
                      <a16:colId xmlns:a16="http://schemas.microsoft.com/office/drawing/2014/main" val="1036388015"/>
                    </a:ext>
                  </a:extLst>
                </a:gridCol>
                <a:gridCol w="1004010">
                  <a:extLst>
                    <a:ext uri="{9D8B030D-6E8A-4147-A177-3AD203B41FA5}">
                      <a16:colId xmlns:a16="http://schemas.microsoft.com/office/drawing/2014/main" val="1694367812"/>
                    </a:ext>
                  </a:extLst>
                </a:gridCol>
              </a:tblGrid>
              <a:tr h="372320">
                <a:tc rowSpan="2">
                  <a:txBody>
                    <a:bodyPr/>
                    <a:lstStyle/>
                    <a:p>
                      <a:pPr marL="0" marR="0" algn="ctr" eaLnBrk="0" hangingPunct="0">
                        <a:lnSpc>
                          <a:spcPct val="100000"/>
                        </a:lnSpc>
                        <a:spcBef>
                          <a:spcPts val="0"/>
                        </a:spcBef>
                        <a:spcAft>
                          <a:spcPts val="0"/>
                        </a:spcAft>
                      </a:pPr>
                      <a:r>
                        <a:rPr lang="zh-TW" sz="2400" b="1" kern="100" dirty="0">
                          <a:effectLst/>
                        </a:rPr>
                        <a:t>訓練車種</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eaLnBrk="0" hangingPunct="0">
                        <a:lnSpc>
                          <a:spcPct val="100000"/>
                        </a:lnSpc>
                        <a:spcBef>
                          <a:spcPts val="0"/>
                        </a:spcBef>
                        <a:spcAft>
                          <a:spcPts val="0"/>
                        </a:spcAft>
                      </a:pPr>
                      <a:r>
                        <a:rPr lang="zh-TW" sz="2400" b="1" kern="100" dirty="0">
                          <a:effectLst/>
                        </a:rPr>
                        <a:t>教練講師月薪</a:t>
                      </a:r>
                      <a:r>
                        <a:rPr lang="en-US" sz="2400" b="1" kern="100" dirty="0" smtClean="0">
                          <a:effectLst/>
                        </a:rPr>
                        <a:t>2</a:t>
                      </a:r>
                      <a:r>
                        <a:rPr lang="en-US" altLang="zh-TW" sz="2400" b="1" kern="100" dirty="0" smtClean="0">
                          <a:effectLst/>
                        </a:rPr>
                        <a:t>.2</a:t>
                      </a:r>
                      <a:r>
                        <a:rPr lang="zh-TW" sz="2400" b="1" kern="100" dirty="0" smtClean="0">
                          <a:effectLst/>
                        </a:rPr>
                        <a:t>萬元</a:t>
                      </a:r>
                      <a:r>
                        <a:rPr lang="zh-TW" sz="2400" b="1" kern="100" dirty="0">
                          <a:effectLst/>
                        </a:rPr>
                        <a:t>至</a:t>
                      </a:r>
                      <a:r>
                        <a:rPr lang="en-US" sz="2400" b="1" kern="100" dirty="0" smtClean="0">
                          <a:effectLst/>
                        </a:rPr>
                        <a:t>5.5</a:t>
                      </a:r>
                      <a:r>
                        <a:rPr lang="zh-TW" sz="2400" b="1" kern="100" dirty="0" smtClean="0">
                          <a:effectLst/>
                        </a:rPr>
                        <a:t>萬元</a:t>
                      </a:r>
                      <a:r>
                        <a:rPr lang="zh-TW" sz="2400" b="1" kern="100" dirty="0">
                          <a:effectLst/>
                        </a:rPr>
                        <a:t>換算時薪</a:t>
                      </a:r>
                      <a:r>
                        <a:rPr lang="en-US" sz="2400" b="1" kern="100" dirty="0">
                          <a:effectLst/>
                        </a:rPr>
                        <a:t>(</a:t>
                      </a:r>
                      <a:r>
                        <a:rPr lang="zh-TW" sz="2400" b="1" kern="100" dirty="0">
                          <a:effectLst/>
                        </a:rPr>
                        <a:t>元</a:t>
                      </a:r>
                      <a:r>
                        <a:rPr lang="en-US" sz="2400" b="1" kern="100" dirty="0">
                          <a:effectLst/>
                        </a:rPr>
                        <a:t>)</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535479320"/>
                  </a:ext>
                </a:extLst>
              </a:tr>
              <a:tr h="372320">
                <a:tc vMerge="1">
                  <a:txBody>
                    <a:bodyPr/>
                    <a:lstStyle/>
                    <a:p>
                      <a:endParaRPr lang="zh-TW" altLang="en-US"/>
                    </a:p>
                  </a:txBody>
                  <a:tcPr/>
                </a:tc>
                <a:tc>
                  <a:txBody>
                    <a:bodyPr/>
                    <a:lstStyle/>
                    <a:p>
                      <a:pPr marL="0" marR="0" algn="r" eaLnBrk="0" hangingPunct="0">
                        <a:lnSpc>
                          <a:spcPct val="100000"/>
                        </a:lnSpc>
                        <a:spcBef>
                          <a:spcPts val="0"/>
                        </a:spcBef>
                        <a:spcAft>
                          <a:spcPts val="0"/>
                        </a:spcAft>
                      </a:pPr>
                      <a:r>
                        <a:rPr lang="en-US" sz="2400" b="1" kern="100" dirty="0">
                          <a:effectLst/>
                        </a:rPr>
                        <a:t>182</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293</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334</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376</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415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400" b="1" kern="100" dirty="0">
                          <a:effectLst/>
                        </a:rPr>
                        <a:t>455</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5002218"/>
                  </a:ext>
                </a:extLst>
              </a:tr>
              <a:tr h="372320">
                <a:tc>
                  <a:txBody>
                    <a:bodyPr/>
                    <a:lstStyle/>
                    <a:p>
                      <a:pPr marL="0" marR="0" algn="ctr" eaLnBrk="0" hangingPunct="0">
                        <a:lnSpc>
                          <a:spcPct val="100000"/>
                        </a:lnSpc>
                        <a:spcBef>
                          <a:spcPts val="0"/>
                        </a:spcBef>
                        <a:spcAft>
                          <a:spcPts val="0"/>
                        </a:spcAft>
                      </a:pPr>
                      <a:r>
                        <a:rPr lang="zh-TW" sz="2400" b="1" kern="100" dirty="0">
                          <a:solidFill>
                            <a:srgbClr val="FF0000"/>
                          </a:solidFill>
                          <a:effectLst/>
                        </a:rPr>
                        <a:t>小型車普通駕駛</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6,126</a:t>
                      </a:r>
                      <a:endParaRPr lang="zh-TW" sz="2400" b="1" kern="100" dirty="0">
                        <a:solidFill>
                          <a:srgbClr val="FF0000"/>
                        </a:solidFill>
                        <a:effectLst/>
                        <a:latin typeface="+mn-lt"/>
                        <a:ea typeface="+mn-ea"/>
                        <a:cs typeface="+mn-cs"/>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8,657</a:t>
                      </a:r>
                      <a:endParaRPr lang="zh-TW" sz="2400" b="1" kern="100" dirty="0">
                        <a:solidFill>
                          <a:srgbClr val="FF0000"/>
                        </a:solidFill>
                        <a:effectLst/>
                        <a:latin typeface="+mn-lt"/>
                        <a:ea typeface="+mn-ea"/>
                        <a:cs typeface="+mn-cs"/>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9,592</a:t>
                      </a:r>
                      <a:endParaRPr lang="zh-TW" sz="2400" b="1" kern="100" dirty="0">
                        <a:solidFill>
                          <a:srgbClr val="FF0000"/>
                        </a:solidFill>
                        <a:effectLst/>
                        <a:latin typeface="+mn-lt"/>
                        <a:ea typeface="+mn-ea"/>
                        <a:cs typeface="+mn-cs"/>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10,549</a:t>
                      </a:r>
                      <a:endParaRPr lang="zh-TW" sz="2400" b="1" kern="100" dirty="0">
                        <a:solidFill>
                          <a:srgbClr val="FF0000"/>
                        </a:solidFill>
                        <a:effectLst/>
                        <a:latin typeface="+mn-lt"/>
                        <a:ea typeface="+mn-ea"/>
                        <a:cs typeface="+mn-cs"/>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11,438</a:t>
                      </a:r>
                      <a:endParaRPr lang="zh-TW" sz="2400" b="1" kern="100" dirty="0">
                        <a:solidFill>
                          <a:srgbClr val="FF0000"/>
                        </a:solidFill>
                        <a:effectLst/>
                        <a:latin typeface="+mn-lt"/>
                        <a:ea typeface="+mn-ea"/>
                        <a:cs typeface="+mn-cs"/>
                      </a:endParaRPr>
                    </a:p>
                  </a:txBody>
                  <a:tcPr marL="68580" marR="68580" marT="0" marB="0" anchor="b">
                    <a:lnT w="12700" cap="flat" cmpd="sng" algn="ctr">
                      <a:solidFill>
                        <a:schemeClr val="tx1"/>
                      </a:solidFill>
                      <a:prstDash val="solid"/>
                      <a:round/>
                      <a:headEnd type="none" w="med" len="med"/>
                      <a:tailEnd type="none" w="med" len="med"/>
                    </a:lnT>
                  </a:tcPr>
                </a:tc>
                <a:tc>
                  <a:txBody>
                    <a:bodyPr/>
                    <a:lstStyle/>
                    <a:p>
                      <a:pPr marL="0" marR="0" algn="r" defTabSz="914400" rtl="0" eaLnBrk="0" latinLnBrk="0" hangingPunct="0">
                        <a:lnSpc>
                          <a:spcPct val="100000"/>
                        </a:lnSpc>
                        <a:spcBef>
                          <a:spcPts val="0"/>
                        </a:spcBef>
                        <a:spcAft>
                          <a:spcPts val="0"/>
                        </a:spcAft>
                      </a:pPr>
                      <a:r>
                        <a:rPr lang="en-US" sz="2400" b="1" kern="100" dirty="0">
                          <a:solidFill>
                            <a:srgbClr val="FF0000"/>
                          </a:solidFill>
                          <a:effectLst/>
                          <a:latin typeface="+mn-lt"/>
                          <a:ea typeface="+mn-ea"/>
                          <a:cs typeface="+mn-cs"/>
                        </a:rPr>
                        <a:t>12,350</a:t>
                      </a:r>
                      <a:endParaRPr lang="zh-TW" sz="2400" b="1" kern="100" dirty="0">
                        <a:solidFill>
                          <a:srgbClr val="FF0000"/>
                        </a:solidFill>
                        <a:effectLst/>
                        <a:latin typeface="+mn-lt"/>
                        <a:ea typeface="+mn-ea"/>
                        <a:cs typeface="+mn-cs"/>
                      </a:endParaRPr>
                    </a:p>
                  </a:txBody>
                  <a:tcPr marL="68580" marR="6858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42340122"/>
                  </a:ext>
                </a:extLst>
              </a:tr>
              <a:tr h="372320">
                <a:tc>
                  <a:txBody>
                    <a:bodyPr/>
                    <a:lstStyle/>
                    <a:p>
                      <a:pPr marL="0" marR="0" algn="ctr" eaLnBrk="0" hangingPunct="0">
                        <a:lnSpc>
                          <a:spcPct val="100000"/>
                        </a:lnSpc>
                        <a:spcBef>
                          <a:spcPts val="0"/>
                        </a:spcBef>
                        <a:spcAft>
                          <a:spcPts val="0"/>
                        </a:spcAft>
                      </a:pPr>
                      <a:r>
                        <a:rPr lang="zh-TW" sz="2400" b="1" kern="100">
                          <a:effectLst/>
                        </a:rPr>
                        <a:t>小型車職業駕駛</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8,998</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12,517</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13,817</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15,148</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16,385</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17,653</a:t>
                      </a:r>
                      <a:endParaRPr lang="zh-TW" sz="2400" b="1" kern="100">
                        <a:solidFill>
                          <a:schemeClr val="tx1"/>
                        </a:solidFill>
                        <a:effectLst/>
                        <a:latin typeface="+mn-lt"/>
                        <a:ea typeface="+mn-ea"/>
                        <a:cs typeface="+mn-cs"/>
                      </a:endParaRPr>
                    </a:p>
                  </a:txBody>
                  <a:tcPr marL="68580" marR="68580" marT="0" marB="0" anchor="b"/>
                </a:tc>
                <a:extLst>
                  <a:ext uri="{0D108BD9-81ED-4DB2-BD59-A6C34878D82A}">
                    <a16:rowId xmlns:a16="http://schemas.microsoft.com/office/drawing/2014/main" val="1786818831"/>
                  </a:ext>
                </a:extLst>
              </a:tr>
              <a:tr h="372320">
                <a:tc>
                  <a:txBody>
                    <a:bodyPr/>
                    <a:lstStyle/>
                    <a:p>
                      <a:pPr marL="0" marR="0" algn="ctr" eaLnBrk="0" hangingPunct="0">
                        <a:lnSpc>
                          <a:spcPct val="100000"/>
                        </a:lnSpc>
                        <a:spcBef>
                          <a:spcPts val="0"/>
                        </a:spcBef>
                        <a:spcAft>
                          <a:spcPts val="0"/>
                        </a:spcAft>
                      </a:pPr>
                      <a:r>
                        <a:rPr lang="zh-TW" sz="2400" b="1" kern="100">
                          <a:effectLst/>
                        </a:rPr>
                        <a:t>大客車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8,679</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11,265</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12,220</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13,199</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14,108</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15,040</a:t>
                      </a:r>
                      <a:endParaRPr lang="zh-TW" sz="2400" b="1" kern="100">
                        <a:solidFill>
                          <a:schemeClr val="tx1"/>
                        </a:solidFill>
                        <a:effectLst/>
                        <a:latin typeface="+mn-lt"/>
                        <a:ea typeface="+mn-ea"/>
                        <a:cs typeface="+mn-cs"/>
                      </a:endParaRPr>
                    </a:p>
                  </a:txBody>
                  <a:tcPr marL="68580" marR="68580" marT="0" marB="0" anchor="b"/>
                </a:tc>
                <a:extLst>
                  <a:ext uri="{0D108BD9-81ED-4DB2-BD59-A6C34878D82A}">
                    <a16:rowId xmlns:a16="http://schemas.microsoft.com/office/drawing/2014/main" val="1913282174"/>
                  </a:ext>
                </a:extLst>
              </a:tr>
              <a:tr h="372320">
                <a:tc>
                  <a:txBody>
                    <a:bodyPr/>
                    <a:lstStyle/>
                    <a:p>
                      <a:pPr marL="0" marR="0" algn="ctr" eaLnBrk="0" hangingPunct="0">
                        <a:lnSpc>
                          <a:spcPct val="100000"/>
                        </a:lnSpc>
                        <a:spcBef>
                          <a:spcPts val="0"/>
                        </a:spcBef>
                        <a:spcAft>
                          <a:spcPts val="0"/>
                        </a:spcAft>
                      </a:pPr>
                      <a:r>
                        <a:rPr lang="zh-TW" sz="2400" b="1" kern="100">
                          <a:effectLst/>
                        </a:rPr>
                        <a:t>大貨車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7,241</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9,827</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10,782</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11,761</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12,669</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13,601</a:t>
                      </a:r>
                      <a:endParaRPr lang="zh-TW" sz="2400" b="1" kern="100">
                        <a:solidFill>
                          <a:schemeClr val="tx1"/>
                        </a:solidFill>
                        <a:effectLst/>
                        <a:latin typeface="+mn-lt"/>
                        <a:ea typeface="+mn-ea"/>
                        <a:cs typeface="+mn-cs"/>
                      </a:endParaRPr>
                    </a:p>
                  </a:txBody>
                  <a:tcPr marL="68580" marR="68580" marT="0" marB="0" anchor="b"/>
                </a:tc>
                <a:extLst>
                  <a:ext uri="{0D108BD9-81ED-4DB2-BD59-A6C34878D82A}">
                    <a16:rowId xmlns:a16="http://schemas.microsoft.com/office/drawing/2014/main" val="2845761787"/>
                  </a:ext>
                </a:extLst>
              </a:tr>
              <a:tr h="372320">
                <a:tc>
                  <a:txBody>
                    <a:bodyPr/>
                    <a:lstStyle/>
                    <a:p>
                      <a:pPr marL="0" marR="0" algn="ctr" eaLnBrk="0" hangingPunct="0">
                        <a:lnSpc>
                          <a:spcPct val="100000"/>
                        </a:lnSpc>
                        <a:spcBef>
                          <a:spcPts val="0"/>
                        </a:spcBef>
                        <a:spcAft>
                          <a:spcPts val="0"/>
                        </a:spcAft>
                      </a:pPr>
                      <a:r>
                        <a:rPr lang="zh-TW" sz="2400" b="1" kern="100">
                          <a:effectLst/>
                        </a:rPr>
                        <a:t>聯結車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12,555</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15,293</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16,304</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17,341</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18,303</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19,290</a:t>
                      </a:r>
                      <a:endParaRPr lang="zh-TW" sz="2400" b="1" kern="100">
                        <a:solidFill>
                          <a:schemeClr val="tx1"/>
                        </a:solidFill>
                        <a:effectLst/>
                        <a:latin typeface="+mn-lt"/>
                        <a:ea typeface="+mn-ea"/>
                        <a:cs typeface="+mn-cs"/>
                      </a:endParaRPr>
                    </a:p>
                  </a:txBody>
                  <a:tcPr marL="68580" marR="68580" marT="0" marB="0" anchor="b"/>
                </a:tc>
                <a:extLst>
                  <a:ext uri="{0D108BD9-81ED-4DB2-BD59-A6C34878D82A}">
                    <a16:rowId xmlns:a16="http://schemas.microsoft.com/office/drawing/2014/main" val="1564137321"/>
                  </a:ext>
                </a:extLst>
              </a:tr>
              <a:tr h="372320">
                <a:tc>
                  <a:txBody>
                    <a:bodyPr/>
                    <a:lstStyle/>
                    <a:p>
                      <a:pPr marL="0" marR="0" algn="ctr" eaLnBrk="0" hangingPunct="0">
                        <a:lnSpc>
                          <a:spcPct val="100000"/>
                        </a:lnSpc>
                        <a:spcBef>
                          <a:spcPts val="0"/>
                        </a:spcBef>
                        <a:spcAft>
                          <a:spcPts val="0"/>
                        </a:spcAft>
                      </a:pPr>
                      <a:r>
                        <a:rPr lang="zh-TW" sz="2400" b="1" kern="100">
                          <a:effectLst/>
                        </a:rPr>
                        <a:t>小型車逕升大客車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12,726</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16,437</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17,807</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19,212</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20,515</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21,852</a:t>
                      </a:r>
                      <a:endParaRPr lang="zh-TW" sz="2400" b="1" kern="100">
                        <a:solidFill>
                          <a:schemeClr val="tx1"/>
                        </a:solidFill>
                        <a:effectLst/>
                        <a:latin typeface="+mn-lt"/>
                        <a:ea typeface="+mn-ea"/>
                        <a:cs typeface="+mn-cs"/>
                      </a:endParaRPr>
                    </a:p>
                  </a:txBody>
                  <a:tcPr marL="68580" marR="68580" marT="0" marB="0" anchor="b"/>
                </a:tc>
                <a:extLst>
                  <a:ext uri="{0D108BD9-81ED-4DB2-BD59-A6C34878D82A}">
                    <a16:rowId xmlns:a16="http://schemas.microsoft.com/office/drawing/2014/main" val="2493503376"/>
                  </a:ext>
                </a:extLst>
              </a:tr>
              <a:tr h="372320">
                <a:tc>
                  <a:txBody>
                    <a:bodyPr/>
                    <a:lstStyle/>
                    <a:p>
                      <a:pPr marL="0" marR="0" algn="ctr" eaLnBrk="0" hangingPunct="0">
                        <a:lnSpc>
                          <a:spcPct val="100000"/>
                        </a:lnSpc>
                        <a:spcBef>
                          <a:spcPts val="0"/>
                        </a:spcBef>
                        <a:spcAft>
                          <a:spcPts val="0"/>
                        </a:spcAft>
                      </a:pPr>
                      <a:r>
                        <a:rPr lang="zh-TW" sz="2400" b="1" kern="100">
                          <a:effectLst/>
                        </a:rPr>
                        <a:t>輕型機車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803</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1,048</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1,138</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1,230</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1,316</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1,404</a:t>
                      </a:r>
                      <a:endParaRPr lang="zh-TW" sz="2400" b="1" kern="100">
                        <a:solidFill>
                          <a:schemeClr val="tx1"/>
                        </a:solidFill>
                        <a:effectLst/>
                        <a:latin typeface="+mn-lt"/>
                        <a:ea typeface="+mn-ea"/>
                        <a:cs typeface="+mn-cs"/>
                      </a:endParaRPr>
                    </a:p>
                  </a:txBody>
                  <a:tcPr marL="68580" marR="68580" marT="0" marB="0" anchor="b"/>
                </a:tc>
                <a:extLst>
                  <a:ext uri="{0D108BD9-81ED-4DB2-BD59-A6C34878D82A}">
                    <a16:rowId xmlns:a16="http://schemas.microsoft.com/office/drawing/2014/main" val="35087500"/>
                  </a:ext>
                </a:extLst>
              </a:tr>
              <a:tr h="372320">
                <a:tc>
                  <a:txBody>
                    <a:bodyPr/>
                    <a:lstStyle/>
                    <a:p>
                      <a:pPr marL="0" marR="0" algn="ctr" eaLnBrk="0" hangingPunct="0">
                        <a:lnSpc>
                          <a:spcPct val="100000"/>
                        </a:lnSpc>
                        <a:spcBef>
                          <a:spcPts val="0"/>
                        </a:spcBef>
                        <a:spcAft>
                          <a:spcPts val="0"/>
                        </a:spcAft>
                      </a:pPr>
                      <a:r>
                        <a:rPr lang="zh-TW" sz="2400" b="1" kern="100">
                          <a:effectLst/>
                        </a:rPr>
                        <a:t>重型機車</a:t>
                      </a:r>
                      <a:endParaRPr lang="zh-TW" sz="24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850</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1,095</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1,185</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1,277</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1,363</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1,451</a:t>
                      </a:r>
                      <a:endParaRPr lang="zh-TW" sz="2400" b="1" kern="100">
                        <a:solidFill>
                          <a:schemeClr val="tx1"/>
                        </a:solidFill>
                        <a:effectLst/>
                        <a:latin typeface="+mn-lt"/>
                        <a:ea typeface="+mn-ea"/>
                        <a:cs typeface="+mn-cs"/>
                      </a:endParaRPr>
                    </a:p>
                  </a:txBody>
                  <a:tcPr marL="68580" marR="68580" marT="0" marB="0" anchor="b"/>
                </a:tc>
                <a:extLst>
                  <a:ext uri="{0D108BD9-81ED-4DB2-BD59-A6C34878D82A}">
                    <a16:rowId xmlns:a16="http://schemas.microsoft.com/office/drawing/2014/main" val="334126051"/>
                  </a:ext>
                </a:extLst>
              </a:tr>
              <a:tr h="372320">
                <a:tc>
                  <a:txBody>
                    <a:bodyPr/>
                    <a:lstStyle/>
                    <a:p>
                      <a:pPr marL="0" marR="0" algn="ctr" eaLnBrk="0" hangingPunct="0">
                        <a:lnSpc>
                          <a:spcPct val="100000"/>
                        </a:lnSpc>
                        <a:spcBef>
                          <a:spcPts val="0"/>
                        </a:spcBef>
                        <a:spcAft>
                          <a:spcPts val="0"/>
                        </a:spcAft>
                      </a:pPr>
                      <a:r>
                        <a:rPr lang="zh-TW" sz="2400" b="1" kern="100" spc="-300" dirty="0">
                          <a:effectLst/>
                        </a:rPr>
                        <a:t>未滿</a:t>
                      </a:r>
                      <a:r>
                        <a:rPr lang="en-US" sz="2400" b="1" kern="100" spc="-300" dirty="0">
                          <a:effectLst/>
                        </a:rPr>
                        <a:t>550c.c.</a:t>
                      </a:r>
                      <a:r>
                        <a:rPr lang="zh-TW" sz="2400" b="1" kern="100" spc="-300" dirty="0">
                          <a:effectLst/>
                        </a:rPr>
                        <a:t>大型重型機車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2,814</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3,450</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3,685</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3,926</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4,149</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4,379</a:t>
                      </a:r>
                      <a:endParaRPr lang="zh-TW" sz="2400" b="1" kern="100">
                        <a:solidFill>
                          <a:schemeClr val="tx1"/>
                        </a:solidFill>
                        <a:effectLst/>
                        <a:latin typeface="+mn-lt"/>
                        <a:ea typeface="+mn-ea"/>
                        <a:cs typeface="+mn-cs"/>
                      </a:endParaRPr>
                    </a:p>
                  </a:txBody>
                  <a:tcPr marL="68580" marR="68580" marT="0" marB="0" anchor="b"/>
                </a:tc>
                <a:extLst>
                  <a:ext uri="{0D108BD9-81ED-4DB2-BD59-A6C34878D82A}">
                    <a16:rowId xmlns:a16="http://schemas.microsoft.com/office/drawing/2014/main" val="3286028196"/>
                  </a:ext>
                </a:extLst>
              </a:tr>
              <a:tr h="372320">
                <a:tc>
                  <a:txBody>
                    <a:bodyPr/>
                    <a:lstStyle/>
                    <a:p>
                      <a:pPr marL="0" marR="0" algn="ctr" eaLnBrk="0" hangingPunct="0">
                        <a:lnSpc>
                          <a:spcPct val="100000"/>
                        </a:lnSpc>
                        <a:spcBef>
                          <a:spcPts val="0"/>
                        </a:spcBef>
                        <a:spcAft>
                          <a:spcPts val="0"/>
                        </a:spcAft>
                      </a:pPr>
                      <a:r>
                        <a:rPr lang="en-US" sz="2400" b="1" kern="100" spc="-300" dirty="0">
                          <a:effectLst/>
                        </a:rPr>
                        <a:t>550c.c.</a:t>
                      </a:r>
                      <a:r>
                        <a:rPr lang="zh-TW" sz="2400" b="1" kern="100" spc="-300" dirty="0">
                          <a:effectLst/>
                        </a:rPr>
                        <a:t>以上大型重型機車</a:t>
                      </a:r>
                      <a:endParaRPr lang="zh-TW" sz="24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2,882</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3,559</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3,809</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4,065</a:t>
                      </a:r>
                      <a:endParaRPr lang="zh-TW" sz="2400" b="1" kern="10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4,303</a:t>
                      </a:r>
                      <a:endParaRPr lang="zh-TW" sz="2400" b="1" kern="100" dirty="0">
                        <a:solidFill>
                          <a:schemeClr val="tx1"/>
                        </a:solidFill>
                        <a:effectLst/>
                        <a:latin typeface="+mn-lt"/>
                        <a:ea typeface="+mn-ea"/>
                        <a:cs typeface="+mn-cs"/>
                      </a:endParaRPr>
                    </a:p>
                  </a:txBody>
                  <a:tcPr marL="68580" marR="68580" marT="0" marB="0" anchor="b"/>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4,547</a:t>
                      </a:r>
                      <a:endParaRPr lang="zh-TW" sz="2400" b="1" kern="100" dirty="0">
                        <a:solidFill>
                          <a:schemeClr val="tx1"/>
                        </a:solidFill>
                        <a:effectLst/>
                        <a:latin typeface="+mn-lt"/>
                        <a:ea typeface="+mn-ea"/>
                        <a:cs typeface="+mn-cs"/>
                      </a:endParaRPr>
                    </a:p>
                  </a:txBody>
                  <a:tcPr marL="68580" marR="68580" marT="0" marB="0" anchor="b"/>
                </a:tc>
                <a:extLst>
                  <a:ext uri="{0D108BD9-81ED-4DB2-BD59-A6C34878D82A}">
                    <a16:rowId xmlns:a16="http://schemas.microsoft.com/office/drawing/2014/main" val="123485547"/>
                  </a:ext>
                </a:extLst>
              </a:tr>
              <a:tr h="372320">
                <a:tc>
                  <a:txBody>
                    <a:bodyPr/>
                    <a:lstStyle/>
                    <a:p>
                      <a:pPr marL="0" marR="0" algn="ctr" eaLnBrk="0" hangingPunct="0">
                        <a:lnSpc>
                          <a:spcPct val="100000"/>
                        </a:lnSpc>
                        <a:spcBef>
                          <a:spcPts val="0"/>
                        </a:spcBef>
                        <a:spcAft>
                          <a:spcPts val="0"/>
                        </a:spcAft>
                      </a:pPr>
                      <a:r>
                        <a:rPr lang="zh-TW" sz="2400" b="1" kern="100" dirty="0">
                          <a:effectLst/>
                        </a:rPr>
                        <a:t>小型車掛附拖車</a:t>
                      </a:r>
                      <a:endParaRPr lang="zh-TW" sz="2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3,677</a:t>
                      </a:r>
                      <a:endParaRPr lang="zh-TW" sz="2400" b="1" kern="100">
                        <a:solidFill>
                          <a:schemeClr val="tx1"/>
                        </a:solidFill>
                        <a:effectLst/>
                        <a:latin typeface="+mn-lt"/>
                        <a:ea typeface="+mn-ea"/>
                        <a:cs typeface="+mn-cs"/>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4,801</a:t>
                      </a:r>
                      <a:endParaRPr lang="zh-TW" sz="2400" b="1" kern="100">
                        <a:solidFill>
                          <a:schemeClr val="tx1"/>
                        </a:solidFill>
                        <a:effectLst/>
                        <a:latin typeface="+mn-lt"/>
                        <a:ea typeface="+mn-ea"/>
                        <a:cs typeface="+mn-cs"/>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5,217</a:t>
                      </a:r>
                      <a:endParaRPr lang="zh-TW" sz="2400" b="1" kern="100">
                        <a:solidFill>
                          <a:schemeClr val="tx1"/>
                        </a:solidFill>
                        <a:effectLst/>
                        <a:latin typeface="+mn-lt"/>
                        <a:ea typeface="+mn-ea"/>
                        <a:cs typeface="+mn-cs"/>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5,642</a:t>
                      </a:r>
                      <a:endParaRPr lang="zh-TW" sz="2400" b="1" kern="100">
                        <a:solidFill>
                          <a:schemeClr val="tx1"/>
                        </a:solidFill>
                        <a:effectLst/>
                        <a:latin typeface="+mn-lt"/>
                        <a:ea typeface="+mn-ea"/>
                        <a:cs typeface="+mn-cs"/>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400" b="1" kern="100">
                          <a:solidFill>
                            <a:schemeClr val="tx1"/>
                          </a:solidFill>
                          <a:effectLst/>
                          <a:latin typeface="+mn-lt"/>
                          <a:ea typeface="+mn-ea"/>
                          <a:cs typeface="+mn-cs"/>
                        </a:rPr>
                        <a:t>6,037</a:t>
                      </a:r>
                      <a:endParaRPr lang="zh-TW" sz="2400" b="1" kern="100">
                        <a:solidFill>
                          <a:schemeClr val="tx1"/>
                        </a:solidFill>
                        <a:effectLst/>
                        <a:latin typeface="+mn-lt"/>
                        <a:ea typeface="+mn-ea"/>
                        <a:cs typeface="+mn-cs"/>
                      </a:endParaRPr>
                    </a:p>
                  </a:txBody>
                  <a:tcPr marL="68580" marR="68580" marT="0" marB="0" anchor="b">
                    <a:lnB w="12700" cap="flat" cmpd="sng" algn="ctr">
                      <a:solidFill>
                        <a:schemeClr val="tx1"/>
                      </a:solidFill>
                      <a:prstDash val="solid"/>
                      <a:round/>
                      <a:headEnd type="none" w="med" len="med"/>
                      <a:tailEnd type="none" w="med" len="med"/>
                    </a:lnB>
                  </a:tcPr>
                </a:tc>
                <a:tc>
                  <a:txBody>
                    <a:bodyPr/>
                    <a:lstStyle/>
                    <a:p>
                      <a:pPr marL="0" marR="0" algn="r" defTabSz="914400" rtl="0" eaLnBrk="0" latinLnBrk="0" hangingPunct="0">
                        <a:lnSpc>
                          <a:spcPct val="100000"/>
                        </a:lnSpc>
                        <a:spcBef>
                          <a:spcPts val="0"/>
                        </a:spcBef>
                        <a:spcAft>
                          <a:spcPts val="0"/>
                        </a:spcAft>
                      </a:pPr>
                      <a:r>
                        <a:rPr lang="en-US" sz="2400" b="1" kern="100" dirty="0">
                          <a:solidFill>
                            <a:schemeClr val="tx1"/>
                          </a:solidFill>
                          <a:effectLst/>
                          <a:latin typeface="+mn-lt"/>
                          <a:ea typeface="+mn-ea"/>
                          <a:cs typeface="+mn-cs"/>
                        </a:rPr>
                        <a:t>6,442</a:t>
                      </a:r>
                      <a:endParaRPr lang="zh-TW" sz="2400" b="1" kern="100" dirty="0">
                        <a:solidFill>
                          <a:schemeClr val="tx1"/>
                        </a:solidFill>
                        <a:effectLst/>
                        <a:latin typeface="+mn-lt"/>
                        <a:ea typeface="+mn-ea"/>
                        <a:cs typeface="+mn-cs"/>
                      </a:endParaRPr>
                    </a:p>
                  </a:txBody>
                  <a:tcPr marL="68580" marR="6858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0915734"/>
                  </a:ext>
                </a:extLst>
              </a:tr>
            </a:tbl>
          </a:graphicData>
        </a:graphic>
      </p:graphicFrame>
      <p:sp>
        <p:nvSpPr>
          <p:cNvPr id="8" name="文字方塊 7"/>
          <p:cNvSpPr txBox="1"/>
          <p:nvPr/>
        </p:nvSpPr>
        <p:spPr>
          <a:xfrm>
            <a:off x="628650" y="1138519"/>
            <a:ext cx="8533105" cy="523220"/>
          </a:xfrm>
          <a:prstGeom prst="rect">
            <a:avLst/>
          </a:prstGeom>
          <a:noFill/>
        </p:spPr>
        <p:txBody>
          <a:bodyPr wrap="none" rtlCol="0">
            <a:spAutoFit/>
          </a:bodyPr>
          <a:lstStyle/>
          <a:p>
            <a:r>
              <a:rPr lang="zh-TW" altLang="en-US" sz="2800" dirty="0" smtClean="0"/>
              <a:t>調整教練車使用及術科</a:t>
            </a:r>
            <a:r>
              <a:rPr lang="zh-TW" altLang="en-US" sz="2800" dirty="0"/>
              <a:t>駕駛訓練教練鐘點分攤比率</a:t>
            </a:r>
            <a:r>
              <a:rPr lang="en-US" altLang="zh-TW" sz="2800" dirty="0"/>
              <a:t>0.5</a:t>
            </a:r>
            <a:endParaRPr lang="zh-TW" altLang="en-US" sz="2800" dirty="0"/>
          </a:p>
        </p:txBody>
      </p:sp>
    </p:spTree>
    <p:extLst>
      <p:ext uri="{BB962C8B-B14F-4D97-AF65-F5344CB8AC3E}">
        <p14:creationId xmlns:p14="http://schemas.microsoft.com/office/powerpoint/2010/main" val="166795881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zh-TW" altLang="en-US" dirty="0" smtClean="0"/>
              <a:t>駕訓班訓練收費</a:t>
            </a:r>
            <a:endParaRPr lang="zh-TW" altLang="en-US" dirty="0"/>
          </a:p>
        </p:txBody>
      </p:sp>
      <p:sp>
        <p:nvSpPr>
          <p:cNvPr id="8" name="文字版面配置區 7"/>
          <p:cNvSpPr>
            <a:spLocks noGrp="1"/>
          </p:cNvSpPr>
          <p:nvPr>
            <p:ph type="body" idx="1"/>
          </p:nvPr>
        </p:nvSpPr>
        <p:spPr/>
        <p:txBody>
          <a:bodyPr/>
          <a:lstStyle/>
          <a:p>
            <a:r>
              <a:rPr lang="zh-TW" altLang="en-US" dirty="0"/>
              <a:t>收費限額調整方案</a:t>
            </a:r>
            <a:r>
              <a:rPr lang="en-US" altLang="zh-TW" dirty="0"/>
              <a:t>2</a:t>
            </a:r>
            <a:r>
              <a:rPr lang="zh-TW" altLang="en-US" dirty="0"/>
              <a:t>：依訓練成本項目</a:t>
            </a:r>
            <a:r>
              <a:rPr lang="zh-TW" altLang="en-US" dirty="0" smtClean="0"/>
              <a:t>計算</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78</a:t>
            </a:fld>
            <a:endParaRPr lang="zh-TW" altLang="en-US"/>
          </a:p>
        </p:txBody>
      </p:sp>
    </p:spTree>
    <p:extLst>
      <p:ext uri="{BB962C8B-B14F-4D97-AF65-F5344CB8AC3E}">
        <p14:creationId xmlns:p14="http://schemas.microsoft.com/office/powerpoint/2010/main" val="150010594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noAutofit/>
          </a:bodyPr>
          <a:lstStyle/>
          <a:p>
            <a:r>
              <a:rPr lang="zh-TW" altLang="en-US" dirty="0" smtClean="0"/>
              <a:t>訓練成本項目費用總計－</a:t>
            </a:r>
            <a:r>
              <a:rPr lang="en-US" altLang="zh-TW" dirty="0" smtClean="0"/>
              <a:t/>
            </a:r>
            <a:br>
              <a:rPr lang="en-US" altLang="zh-TW" dirty="0" smtClean="0"/>
            </a:br>
            <a:r>
              <a:rPr lang="zh-TW" altLang="en-US" dirty="0" smtClean="0"/>
              <a:t>小型車普通駕駛訓練成本</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79</a:t>
            </a:fld>
            <a:endParaRPr lang="zh-TW" altLang="en-US"/>
          </a:p>
        </p:txBody>
      </p:sp>
      <p:graphicFrame>
        <p:nvGraphicFramePr>
          <p:cNvPr id="9" name="表格 8"/>
          <p:cNvGraphicFramePr>
            <a:graphicFrameLocks noGrp="1"/>
          </p:cNvGraphicFramePr>
          <p:nvPr>
            <p:extLst>
              <p:ext uri="{D42A27DB-BD31-4B8C-83A1-F6EECF244321}">
                <p14:modId xmlns:p14="http://schemas.microsoft.com/office/powerpoint/2010/main" val="4023782203"/>
              </p:ext>
            </p:extLst>
          </p:nvPr>
        </p:nvGraphicFramePr>
        <p:xfrm>
          <a:off x="0" y="1493517"/>
          <a:ext cx="9144000" cy="5008383"/>
        </p:xfrm>
        <a:graphic>
          <a:graphicData uri="http://schemas.openxmlformats.org/drawingml/2006/table">
            <a:tbl>
              <a:tblPr firstRow="1" firstCol="1">
                <a:tableStyleId>{2D5ABB26-0587-4C30-8999-92F81FD0307C}</a:tableStyleId>
              </a:tblPr>
              <a:tblGrid>
                <a:gridCol w="1682496">
                  <a:extLst>
                    <a:ext uri="{9D8B030D-6E8A-4147-A177-3AD203B41FA5}">
                      <a16:colId xmlns:a16="http://schemas.microsoft.com/office/drawing/2014/main" val="2452451264"/>
                    </a:ext>
                  </a:extLst>
                </a:gridCol>
                <a:gridCol w="2066544">
                  <a:extLst>
                    <a:ext uri="{9D8B030D-6E8A-4147-A177-3AD203B41FA5}">
                      <a16:colId xmlns:a16="http://schemas.microsoft.com/office/drawing/2014/main" val="2963805533"/>
                    </a:ext>
                  </a:extLst>
                </a:gridCol>
                <a:gridCol w="1348740">
                  <a:extLst>
                    <a:ext uri="{9D8B030D-6E8A-4147-A177-3AD203B41FA5}">
                      <a16:colId xmlns:a16="http://schemas.microsoft.com/office/drawing/2014/main" val="2622566118"/>
                    </a:ext>
                  </a:extLst>
                </a:gridCol>
                <a:gridCol w="1348740">
                  <a:extLst>
                    <a:ext uri="{9D8B030D-6E8A-4147-A177-3AD203B41FA5}">
                      <a16:colId xmlns:a16="http://schemas.microsoft.com/office/drawing/2014/main" val="2328612837"/>
                    </a:ext>
                  </a:extLst>
                </a:gridCol>
                <a:gridCol w="1348740">
                  <a:extLst>
                    <a:ext uri="{9D8B030D-6E8A-4147-A177-3AD203B41FA5}">
                      <a16:colId xmlns:a16="http://schemas.microsoft.com/office/drawing/2014/main" val="561212790"/>
                    </a:ext>
                  </a:extLst>
                </a:gridCol>
                <a:gridCol w="1348740">
                  <a:extLst>
                    <a:ext uri="{9D8B030D-6E8A-4147-A177-3AD203B41FA5}">
                      <a16:colId xmlns:a16="http://schemas.microsoft.com/office/drawing/2014/main" val="3802920477"/>
                    </a:ext>
                  </a:extLst>
                </a:gridCol>
              </a:tblGrid>
              <a:tr h="556487">
                <a:tc rowSpan="3">
                  <a:txBody>
                    <a:bodyPr/>
                    <a:lstStyle/>
                    <a:p>
                      <a:pPr marL="0" marR="0" algn="ctr" eaLnBrk="0" hangingPunct="0">
                        <a:lnSpc>
                          <a:spcPct val="100000"/>
                        </a:lnSpc>
                        <a:spcBef>
                          <a:spcPts val="0"/>
                        </a:spcBef>
                        <a:spcAft>
                          <a:spcPts val="0"/>
                        </a:spcAft>
                      </a:pPr>
                      <a:r>
                        <a:rPr lang="zh-TW" sz="2800" b="1" kern="100" dirty="0">
                          <a:effectLst/>
                        </a:rPr>
                        <a:t>訓練車種</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eaLnBrk="0" hangingPunct="0">
                        <a:lnSpc>
                          <a:spcPct val="100000"/>
                        </a:lnSpc>
                        <a:spcBef>
                          <a:spcPts val="0"/>
                        </a:spcBef>
                        <a:spcAft>
                          <a:spcPts val="0"/>
                        </a:spcAft>
                      </a:pPr>
                      <a:r>
                        <a:rPr lang="zh-TW" sz="2800" b="1" kern="100" dirty="0">
                          <a:effectLst/>
                        </a:rPr>
                        <a:t>教練講師</a:t>
                      </a:r>
                    </a:p>
                    <a:p>
                      <a:pPr marL="0" marR="0" algn="ctr" eaLnBrk="0" hangingPunct="0">
                        <a:lnSpc>
                          <a:spcPct val="100000"/>
                        </a:lnSpc>
                        <a:spcBef>
                          <a:spcPts val="0"/>
                        </a:spcBef>
                        <a:spcAft>
                          <a:spcPts val="0"/>
                        </a:spcAft>
                      </a:pPr>
                      <a:r>
                        <a:rPr lang="zh-TW" sz="2800" b="1" kern="100" dirty="0" smtClean="0">
                          <a:effectLst/>
                        </a:rPr>
                        <a:t>月薪</a:t>
                      </a:r>
                      <a:r>
                        <a:rPr lang="en-US" sz="2800" b="1" kern="100" dirty="0" smtClean="0">
                          <a:effectLst/>
                        </a:rPr>
                        <a:t>(</a:t>
                      </a:r>
                      <a:r>
                        <a:rPr lang="zh-TW" sz="2800" b="1" kern="100" dirty="0">
                          <a:effectLst/>
                        </a:rPr>
                        <a:t>萬元</a:t>
                      </a:r>
                      <a:r>
                        <a:rPr lang="en-US" sz="2800" b="1" kern="100" dirty="0">
                          <a:effectLst/>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eaLnBrk="0" hangingPunct="0">
                        <a:lnSpc>
                          <a:spcPct val="100000"/>
                        </a:lnSpc>
                        <a:spcBef>
                          <a:spcPts val="0"/>
                        </a:spcBef>
                        <a:spcAft>
                          <a:spcPts val="0"/>
                        </a:spcAft>
                      </a:pPr>
                      <a:r>
                        <a:rPr lang="zh-TW" sz="2800" b="1" kern="100" dirty="0" smtClean="0">
                          <a:effectLst/>
                        </a:rPr>
                        <a:t>總計</a:t>
                      </a:r>
                      <a:r>
                        <a:rPr lang="zh-TW" sz="2800" b="1" kern="100" dirty="0">
                          <a:effectLst/>
                        </a:rPr>
                        <a:t>下限</a:t>
                      </a:r>
                      <a:r>
                        <a:rPr lang="en-US" sz="2800" b="1" kern="100" dirty="0">
                          <a:effectLst/>
                        </a:rPr>
                        <a:t>(</a:t>
                      </a:r>
                      <a:r>
                        <a:rPr lang="zh-TW" sz="2800" b="1" kern="100" dirty="0">
                          <a:effectLst/>
                        </a:rPr>
                        <a:t>元</a:t>
                      </a:r>
                      <a:r>
                        <a:rPr lang="en-US" sz="2800" b="1" kern="100" dirty="0">
                          <a:effectLst/>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0"/>
                        </a:spcAft>
                      </a:pPr>
                      <a:r>
                        <a:rPr lang="zh-TW" sz="2800" b="1" kern="100" dirty="0" smtClean="0">
                          <a:effectLst/>
                        </a:rPr>
                        <a:t>總計</a:t>
                      </a:r>
                      <a:r>
                        <a:rPr lang="zh-TW" sz="2800" b="1" kern="100" dirty="0">
                          <a:effectLst/>
                        </a:rPr>
                        <a:t>上限</a:t>
                      </a:r>
                      <a:r>
                        <a:rPr lang="en-US" sz="2800" b="1" kern="100" dirty="0">
                          <a:effectLst/>
                        </a:rPr>
                        <a:t>(</a:t>
                      </a:r>
                      <a:r>
                        <a:rPr lang="zh-TW" sz="2800" b="1" kern="100" dirty="0">
                          <a:effectLst/>
                        </a:rPr>
                        <a:t>元</a:t>
                      </a:r>
                      <a:r>
                        <a:rPr lang="en-US" sz="2800" b="1" kern="100" dirty="0">
                          <a:effectLst/>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3687970461"/>
                  </a:ext>
                </a:extLst>
              </a:tr>
              <a:tr h="556487">
                <a:tc vMerge="1">
                  <a:txBody>
                    <a:bodyPr/>
                    <a:lstStyle/>
                    <a:p>
                      <a:endParaRPr lang="zh-TW" altLang="en-US"/>
                    </a:p>
                  </a:txBody>
                  <a:tcPr/>
                </a:tc>
                <a:tc vMerge="1">
                  <a:txBody>
                    <a:bodyPr/>
                    <a:lstStyle/>
                    <a:p>
                      <a:endParaRPr lang="zh-TW" altLang="en-US"/>
                    </a:p>
                  </a:txBody>
                  <a:tcPr/>
                </a:tc>
                <a:tc gridSpan="4">
                  <a:txBody>
                    <a:bodyPr/>
                    <a:lstStyle/>
                    <a:p>
                      <a:pPr marL="0" marR="0" algn="ctr" eaLnBrk="0" hangingPunct="0">
                        <a:lnSpc>
                          <a:spcPct val="100000"/>
                        </a:lnSpc>
                        <a:spcBef>
                          <a:spcPts val="0"/>
                        </a:spcBef>
                        <a:spcAft>
                          <a:spcPts val="0"/>
                        </a:spcAft>
                      </a:pPr>
                      <a:r>
                        <a:rPr lang="zh-TW" sz="2800" b="1" kern="100" dirty="0">
                          <a:effectLst/>
                        </a:rPr>
                        <a:t>術科駕駛訓練鐘點分攤比率</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pPr marL="0" marR="0" algn="ctr" eaLnBrk="0" hangingPunct="0">
                        <a:lnSpc>
                          <a:spcPct val="100000"/>
                        </a:lnSpc>
                        <a:spcBef>
                          <a:spcPts val="0"/>
                        </a:spcBef>
                        <a:spcAft>
                          <a:spcPts val="0"/>
                        </a:spcAft>
                      </a:pPr>
                      <a:endParaRPr lang="zh-TW" sz="28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hMerge="1">
                  <a:txBody>
                    <a:bodyPr/>
                    <a:lstStyle/>
                    <a:p>
                      <a:endParaRPr lang="zh-TW" altLang="en-US"/>
                    </a:p>
                  </a:txBody>
                  <a:tcPr/>
                </a:tc>
                <a:extLst>
                  <a:ext uri="{0D108BD9-81ED-4DB2-BD59-A6C34878D82A}">
                    <a16:rowId xmlns:a16="http://schemas.microsoft.com/office/drawing/2014/main" val="1069500031"/>
                  </a:ext>
                </a:extLst>
              </a:tr>
              <a:tr h="556487">
                <a:tc vMerge="1">
                  <a:txBody>
                    <a:bodyPr/>
                    <a:lstStyle/>
                    <a:p>
                      <a:endParaRPr lang="zh-TW" altLang="en-US"/>
                    </a:p>
                  </a:txBody>
                  <a:tcPr/>
                </a:tc>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en-US" sz="2800" b="1" kern="100" dirty="0">
                          <a:solidFill>
                            <a:srgbClr val="FF0000"/>
                          </a:solidFill>
                          <a:effectLst/>
                        </a:rPr>
                        <a:t>0.5</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0.5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solidFill>
                            <a:srgbClr val="FF0000"/>
                          </a:solidFill>
                          <a:effectLst/>
                        </a:rPr>
                        <a:t>1</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390071"/>
                  </a:ext>
                </a:extLst>
              </a:tr>
              <a:tr h="556487">
                <a:tc rowSpan="6">
                  <a:txBody>
                    <a:bodyPr/>
                    <a:lstStyle/>
                    <a:p>
                      <a:pPr marL="0" marR="0" algn="ctr" eaLnBrk="0" hangingPunct="0">
                        <a:lnSpc>
                          <a:spcPct val="100000"/>
                        </a:lnSpc>
                        <a:spcBef>
                          <a:spcPts val="0"/>
                        </a:spcBef>
                        <a:spcAft>
                          <a:spcPts val="0"/>
                        </a:spcAft>
                      </a:pPr>
                      <a:r>
                        <a:rPr lang="zh-TW" sz="2800" b="1" kern="100" dirty="0">
                          <a:effectLst/>
                        </a:rPr>
                        <a:t>小型車</a:t>
                      </a:r>
                      <a:r>
                        <a:rPr lang="en-US" sz="2800" b="1" kern="100" dirty="0">
                          <a:effectLst/>
                        </a:rPr>
                        <a:t/>
                      </a:r>
                      <a:br>
                        <a:rPr lang="en-US" sz="2800" b="1" kern="100" dirty="0">
                          <a:effectLst/>
                        </a:rPr>
                      </a:br>
                      <a:r>
                        <a:rPr lang="zh-TW" sz="2800" b="1" kern="100" dirty="0">
                          <a:effectLst/>
                        </a:rPr>
                        <a:t>普通駕駛</a:t>
                      </a:r>
                      <a:r>
                        <a:rPr lang="en-US" sz="2800" b="1" kern="100" dirty="0">
                          <a:effectLst/>
                        </a:rPr>
                        <a:t/>
                      </a:r>
                      <a:br>
                        <a:rPr lang="en-US" sz="2800" b="1" kern="100" dirty="0">
                          <a:effectLst/>
                        </a:rPr>
                      </a:br>
                      <a:r>
                        <a:rPr lang="zh-TW" sz="2800" b="1" kern="100" dirty="0">
                          <a:effectLst/>
                        </a:rPr>
                        <a:t>訓練</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solidFill>
                            <a:srgbClr val="FF0000"/>
                          </a:solidFill>
                          <a:effectLst/>
                        </a:rPr>
                        <a:t>2.2</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800" b="1" kern="100" dirty="0">
                          <a:solidFill>
                            <a:srgbClr val="FF0000"/>
                          </a:solidFill>
                          <a:effectLst/>
                        </a:rPr>
                        <a:t>7,444</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800" b="1" kern="100" dirty="0">
                          <a:effectLst/>
                        </a:rPr>
                        <a:t>9,674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800" b="1" kern="100" dirty="0">
                          <a:effectLst/>
                        </a:rPr>
                        <a:t>10,286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r" eaLnBrk="0" hangingPunct="0">
                        <a:lnSpc>
                          <a:spcPct val="100000"/>
                        </a:lnSpc>
                        <a:spcBef>
                          <a:spcPts val="0"/>
                        </a:spcBef>
                        <a:spcAft>
                          <a:spcPts val="0"/>
                        </a:spcAft>
                      </a:pPr>
                      <a:r>
                        <a:rPr lang="en-US" sz="2800" b="1" kern="100" dirty="0">
                          <a:solidFill>
                            <a:srgbClr val="FF0000"/>
                          </a:solidFill>
                          <a:effectLst/>
                        </a:rPr>
                        <a:t>12,516</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74781755"/>
                  </a:ext>
                </a:extLst>
              </a:tr>
              <a:tr h="556487">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en-US" sz="2800" b="1" kern="100" dirty="0">
                          <a:effectLst/>
                        </a:rPr>
                        <a:t>3.5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effectLst/>
                        </a:rPr>
                        <a:t>9,975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effectLst/>
                        </a:rPr>
                        <a:t>13,315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effectLst/>
                        </a:rPr>
                        <a:t>12,817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effectLst/>
                        </a:rPr>
                        <a:t>16,157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3585023595"/>
                  </a:ext>
                </a:extLst>
              </a:tr>
              <a:tr h="556487">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en-US" sz="2800" b="1" kern="100">
                          <a:effectLst/>
                        </a:rPr>
                        <a:t>4</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effectLst/>
                        </a:rPr>
                        <a:t>10,910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effectLst/>
                        </a:rPr>
                        <a:t>14,660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effectLst/>
                        </a:rPr>
                        <a:t>13,752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effectLst/>
                        </a:rPr>
                        <a:t>17,502</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313996112"/>
                  </a:ext>
                </a:extLst>
              </a:tr>
              <a:tr h="556487">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en-US" sz="2800" b="1" kern="100">
                          <a:effectLst/>
                        </a:rPr>
                        <a:t>4.5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effectLst/>
                        </a:rPr>
                        <a:t>11,867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effectLst/>
                        </a:rPr>
                        <a:t>16,037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effectLst/>
                        </a:rPr>
                        <a:t>14,709</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effectLst/>
                        </a:rPr>
                        <a:t>18,879</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931607535"/>
                  </a:ext>
                </a:extLst>
              </a:tr>
              <a:tr h="556487">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en-US" sz="2800" b="1" kern="100">
                          <a:effectLst/>
                        </a:rPr>
                        <a:t>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a:effectLst/>
                        </a:rPr>
                        <a:t>12,757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effectLst/>
                        </a:rPr>
                        <a:t>17,316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effectLst/>
                        </a:rPr>
                        <a:t>15,598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r" eaLnBrk="0" hangingPunct="0">
                        <a:lnSpc>
                          <a:spcPct val="100000"/>
                        </a:lnSpc>
                        <a:spcBef>
                          <a:spcPts val="0"/>
                        </a:spcBef>
                        <a:spcAft>
                          <a:spcPts val="0"/>
                        </a:spcAft>
                      </a:pPr>
                      <a:r>
                        <a:rPr lang="en-US" sz="2800" b="1" kern="100" dirty="0">
                          <a:effectLst/>
                        </a:rPr>
                        <a:t>20,158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704046333"/>
                  </a:ext>
                </a:extLst>
              </a:tr>
              <a:tr h="556487">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en-US" sz="2800" b="1" kern="100" dirty="0">
                          <a:solidFill>
                            <a:srgbClr val="FF0000"/>
                          </a:solidFill>
                          <a:effectLst/>
                        </a:rPr>
                        <a:t>5.5</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800" b="1" kern="100" dirty="0">
                          <a:solidFill>
                            <a:srgbClr val="FF0000"/>
                          </a:solidFill>
                          <a:effectLst/>
                        </a:rPr>
                        <a:t>13,669</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800" b="1" kern="100" dirty="0">
                          <a:effectLst/>
                        </a:rPr>
                        <a:t>18,628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800" b="1" kern="100" dirty="0">
                          <a:effectLst/>
                        </a:rPr>
                        <a:t>16,510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r" eaLnBrk="0" hangingPunct="0">
                        <a:lnSpc>
                          <a:spcPct val="100000"/>
                        </a:lnSpc>
                        <a:spcBef>
                          <a:spcPts val="0"/>
                        </a:spcBef>
                        <a:spcAft>
                          <a:spcPts val="0"/>
                        </a:spcAft>
                      </a:pPr>
                      <a:r>
                        <a:rPr lang="en-US" sz="2800" b="1" kern="100" dirty="0">
                          <a:solidFill>
                            <a:srgbClr val="FF0000"/>
                          </a:solidFill>
                          <a:effectLst/>
                        </a:rPr>
                        <a:t>21,470</a:t>
                      </a:r>
                      <a:endParaRPr lang="zh-TW" sz="28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6923410"/>
                  </a:ext>
                </a:extLst>
              </a:tr>
            </a:tbl>
          </a:graphicData>
        </a:graphic>
      </p:graphicFrame>
    </p:spTree>
    <p:extLst>
      <p:ext uri="{BB962C8B-B14F-4D97-AF65-F5344CB8AC3E}">
        <p14:creationId xmlns:p14="http://schemas.microsoft.com/office/powerpoint/2010/main" val="21955439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t>全國汽車駕駛人訓練班數量</a:t>
            </a:r>
            <a:endParaRPr lang="zh-TW" altLang="en-US" dirty="0"/>
          </a:p>
        </p:txBody>
      </p:sp>
      <p:graphicFrame>
        <p:nvGraphicFramePr>
          <p:cNvPr id="9" name="內容版面配置區 8"/>
          <p:cNvGraphicFramePr>
            <a:graphicFrameLocks noGrp="1"/>
          </p:cNvGraphicFramePr>
          <p:nvPr>
            <p:ph idx="1"/>
            <p:extLst>
              <p:ext uri="{D42A27DB-BD31-4B8C-83A1-F6EECF244321}">
                <p14:modId xmlns:p14="http://schemas.microsoft.com/office/powerpoint/2010/main" val="3449870490"/>
              </p:ext>
            </p:extLst>
          </p:nvPr>
        </p:nvGraphicFramePr>
        <p:xfrm>
          <a:off x="628650" y="1473200"/>
          <a:ext cx="78867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8</a:t>
            </a:fld>
            <a:endParaRPr lang="zh-TW" altLang="en-US"/>
          </a:p>
        </p:txBody>
      </p:sp>
      <p:sp>
        <p:nvSpPr>
          <p:cNvPr id="10" name="文字方塊 9"/>
          <p:cNvSpPr txBox="1"/>
          <p:nvPr/>
        </p:nvSpPr>
        <p:spPr>
          <a:xfrm>
            <a:off x="4996438" y="1473200"/>
            <a:ext cx="3518912" cy="1323439"/>
          </a:xfrm>
          <a:prstGeom prst="rect">
            <a:avLst/>
          </a:prstGeom>
          <a:noFill/>
        </p:spPr>
        <p:txBody>
          <a:bodyPr wrap="none" rtlCol="0">
            <a:spAutoFit/>
          </a:bodyPr>
          <a:lstStyle/>
          <a:p>
            <a:r>
              <a:rPr lang="zh-TW" altLang="en-US" sz="4000" dirty="0" smtClean="0"/>
              <a:t>公告總計</a:t>
            </a:r>
            <a:r>
              <a:rPr lang="en-US" altLang="zh-TW" sz="4000" dirty="0" smtClean="0"/>
              <a:t>250</a:t>
            </a:r>
            <a:r>
              <a:rPr lang="zh-TW" altLang="en-US" sz="4000" dirty="0" smtClean="0"/>
              <a:t>間</a:t>
            </a:r>
            <a:endParaRPr lang="en-US" altLang="zh-TW" sz="4000" dirty="0" smtClean="0"/>
          </a:p>
          <a:p>
            <a:r>
              <a:rPr lang="zh-TW" altLang="en-US" sz="4000" dirty="0" smtClean="0"/>
              <a:t>實際營運</a:t>
            </a:r>
            <a:r>
              <a:rPr lang="en-US" altLang="zh-TW" sz="4000" dirty="0" smtClean="0"/>
              <a:t>231</a:t>
            </a:r>
            <a:r>
              <a:rPr lang="zh-TW" altLang="en-US" sz="4000" dirty="0" smtClean="0"/>
              <a:t>間</a:t>
            </a:r>
            <a:endParaRPr lang="zh-TW" altLang="en-US" sz="4000" dirty="0"/>
          </a:p>
        </p:txBody>
      </p:sp>
    </p:spTree>
    <p:extLst>
      <p:ext uri="{BB962C8B-B14F-4D97-AF65-F5344CB8AC3E}">
        <p14:creationId xmlns:p14="http://schemas.microsoft.com/office/powerpoint/2010/main" val="398888128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Autofit/>
          </a:bodyPr>
          <a:lstStyle/>
          <a:p>
            <a:r>
              <a:rPr lang="zh-TW" altLang="en-US" dirty="0"/>
              <a:t>訓練成本項目費用總計－</a:t>
            </a:r>
            <a:r>
              <a:rPr lang="en-US" altLang="zh-TW" dirty="0"/>
              <a:t/>
            </a:r>
            <a:br>
              <a:rPr lang="en-US" altLang="zh-TW" dirty="0"/>
            </a:br>
            <a:r>
              <a:rPr lang="zh-TW" altLang="en-US" spc="-150" dirty="0"/>
              <a:t>小型車普通駕駛</a:t>
            </a:r>
            <a:r>
              <a:rPr lang="zh-TW" altLang="en-US" spc="-150" dirty="0" smtClean="0"/>
              <a:t>訓練成本費用占比</a:t>
            </a:r>
            <a:endParaRPr lang="zh-TW" altLang="en-US" spc="-150"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80</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2805741161"/>
              </p:ext>
            </p:extLst>
          </p:nvPr>
        </p:nvGraphicFramePr>
        <p:xfrm>
          <a:off x="0" y="1473523"/>
          <a:ext cx="9144000" cy="5028378"/>
        </p:xfrm>
        <a:graphic>
          <a:graphicData uri="http://schemas.openxmlformats.org/drawingml/2006/table">
            <a:tbl>
              <a:tblPr firstRow="1" firstCol="1" bandRow="1">
                <a:tableStyleId>{2D5ABB26-0587-4C30-8999-92F81FD0307C}</a:tableStyleId>
              </a:tblPr>
              <a:tblGrid>
                <a:gridCol w="777240">
                  <a:extLst>
                    <a:ext uri="{9D8B030D-6E8A-4147-A177-3AD203B41FA5}">
                      <a16:colId xmlns:a16="http://schemas.microsoft.com/office/drawing/2014/main" val="839642192"/>
                    </a:ext>
                  </a:extLst>
                </a:gridCol>
                <a:gridCol w="1211580">
                  <a:extLst>
                    <a:ext uri="{9D8B030D-6E8A-4147-A177-3AD203B41FA5}">
                      <a16:colId xmlns:a16="http://schemas.microsoft.com/office/drawing/2014/main" val="234104241"/>
                    </a:ext>
                  </a:extLst>
                </a:gridCol>
                <a:gridCol w="1211580">
                  <a:extLst>
                    <a:ext uri="{9D8B030D-6E8A-4147-A177-3AD203B41FA5}">
                      <a16:colId xmlns:a16="http://schemas.microsoft.com/office/drawing/2014/main" val="1670487697"/>
                    </a:ext>
                  </a:extLst>
                </a:gridCol>
                <a:gridCol w="1211580">
                  <a:extLst>
                    <a:ext uri="{9D8B030D-6E8A-4147-A177-3AD203B41FA5}">
                      <a16:colId xmlns:a16="http://schemas.microsoft.com/office/drawing/2014/main" val="1990816564"/>
                    </a:ext>
                  </a:extLst>
                </a:gridCol>
                <a:gridCol w="1211580">
                  <a:extLst>
                    <a:ext uri="{9D8B030D-6E8A-4147-A177-3AD203B41FA5}">
                      <a16:colId xmlns:a16="http://schemas.microsoft.com/office/drawing/2014/main" val="4149805373"/>
                    </a:ext>
                  </a:extLst>
                </a:gridCol>
                <a:gridCol w="1211580">
                  <a:extLst>
                    <a:ext uri="{9D8B030D-6E8A-4147-A177-3AD203B41FA5}">
                      <a16:colId xmlns:a16="http://schemas.microsoft.com/office/drawing/2014/main" val="3809379570"/>
                    </a:ext>
                  </a:extLst>
                </a:gridCol>
                <a:gridCol w="1211580">
                  <a:extLst>
                    <a:ext uri="{9D8B030D-6E8A-4147-A177-3AD203B41FA5}">
                      <a16:colId xmlns:a16="http://schemas.microsoft.com/office/drawing/2014/main" val="1266979408"/>
                    </a:ext>
                  </a:extLst>
                </a:gridCol>
                <a:gridCol w="1097280">
                  <a:extLst>
                    <a:ext uri="{9D8B030D-6E8A-4147-A177-3AD203B41FA5}">
                      <a16:colId xmlns:a16="http://schemas.microsoft.com/office/drawing/2014/main" val="2827453238"/>
                    </a:ext>
                  </a:extLst>
                </a:gridCol>
              </a:tblGrid>
              <a:tr h="829145">
                <a:tc rowSpan="2">
                  <a:txBody>
                    <a:bodyPr/>
                    <a:lstStyle/>
                    <a:p>
                      <a:pPr marL="0" marR="0" algn="ctr" eaLnBrk="0" hangingPunct="0">
                        <a:lnSpc>
                          <a:spcPct val="100000"/>
                        </a:lnSpc>
                        <a:spcBef>
                          <a:spcPts val="0"/>
                        </a:spcBef>
                        <a:spcAft>
                          <a:spcPts val="0"/>
                        </a:spcAft>
                      </a:pPr>
                      <a:r>
                        <a:rPr lang="zh-TW" sz="2400" b="1" kern="100" dirty="0" smtClean="0">
                          <a:solidFill>
                            <a:schemeClr val="tx1"/>
                          </a:solidFill>
                          <a:effectLst/>
                        </a:rPr>
                        <a:t>成本</a:t>
                      </a:r>
                      <a:r>
                        <a:rPr lang="en-US" altLang="zh-TW" sz="2400" b="1" kern="100" dirty="0" smtClean="0">
                          <a:solidFill>
                            <a:schemeClr val="tx1"/>
                          </a:solidFill>
                          <a:effectLst/>
                        </a:rPr>
                        <a:t/>
                      </a:r>
                      <a:br>
                        <a:rPr lang="en-US" altLang="zh-TW" sz="2400" b="1" kern="100" dirty="0" smtClean="0">
                          <a:solidFill>
                            <a:schemeClr val="tx1"/>
                          </a:solidFill>
                          <a:effectLst/>
                        </a:rPr>
                      </a:br>
                      <a:r>
                        <a:rPr lang="zh-TW" sz="2400" b="1" kern="100" dirty="0" smtClean="0">
                          <a:solidFill>
                            <a:schemeClr val="tx1"/>
                          </a:solidFill>
                          <a:effectLst/>
                        </a:rPr>
                        <a:t>費用</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eaLnBrk="0" hangingPunct="0">
                        <a:lnSpc>
                          <a:spcPct val="100000"/>
                        </a:lnSpc>
                        <a:spcBef>
                          <a:spcPts val="0"/>
                        </a:spcBef>
                        <a:spcAft>
                          <a:spcPts val="0"/>
                        </a:spcAft>
                      </a:pPr>
                      <a:r>
                        <a:rPr lang="zh-TW" sz="2400" b="1" kern="100" spc="-300" dirty="0">
                          <a:solidFill>
                            <a:schemeClr val="tx1"/>
                          </a:solidFill>
                          <a:effectLst/>
                        </a:rPr>
                        <a:t>共同分攤成本項目費用</a:t>
                      </a:r>
                      <a:r>
                        <a:rPr lang="en-US" sz="2400" b="1" kern="100" spc="-300" dirty="0">
                          <a:solidFill>
                            <a:schemeClr val="tx1"/>
                          </a:solidFill>
                          <a:effectLst/>
                        </a:rPr>
                        <a:t>(</a:t>
                      </a:r>
                      <a:r>
                        <a:rPr lang="zh-TW" sz="2400" b="1" kern="100" spc="-300" dirty="0">
                          <a:solidFill>
                            <a:schemeClr val="tx1"/>
                          </a:solidFill>
                          <a:effectLst/>
                        </a:rPr>
                        <a:t>元</a:t>
                      </a:r>
                      <a:r>
                        <a:rPr lang="en-US" sz="2400" b="1" kern="100" spc="-300" dirty="0">
                          <a:solidFill>
                            <a:schemeClr val="tx1"/>
                          </a:solidFill>
                          <a:effectLst/>
                        </a:rPr>
                        <a:t>)</a:t>
                      </a:r>
                      <a:endParaRPr lang="zh-TW" sz="2400" b="1" kern="100" spc="-3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marL="0" marR="0" algn="ctr" eaLnBrk="0" hangingPunct="0">
                        <a:lnSpc>
                          <a:spcPct val="100000"/>
                        </a:lnSpc>
                        <a:spcBef>
                          <a:spcPts val="0"/>
                        </a:spcBef>
                        <a:spcAft>
                          <a:spcPts val="0"/>
                        </a:spcAft>
                      </a:pPr>
                      <a:r>
                        <a:rPr lang="zh-TW" sz="2400" b="1" kern="100" spc="-300" dirty="0">
                          <a:solidFill>
                            <a:schemeClr val="tx1"/>
                          </a:solidFill>
                          <a:effectLst/>
                        </a:rPr>
                        <a:t>個別分攤成本項目費用</a:t>
                      </a:r>
                      <a:r>
                        <a:rPr lang="en-US" sz="2400" b="1" kern="100" spc="-300" dirty="0">
                          <a:solidFill>
                            <a:schemeClr val="tx1"/>
                          </a:solidFill>
                          <a:effectLst/>
                        </a:rPr>
                        <a:t>(</a:t>
                      </a:r>
                      <a:r>
                        <a:rPr lang="zh-TW" sz="2400" b="1" kern="100" spc="-300" dirty="0">
                          <a:solidFill>
                            <a:schemeClr val="tx1"/>
                          </a:solidFill>
                          <a:effectLst/>
                        </a:rPr>
                        <a:t>元</a:t>
                      </a:r>
                      <a:r>
                        <a:rPr lang="en-US" sz="2400" b="1" kern="100" spc="-300" dirty="0">
                          <a:solidFill>
                            <a:schemeClr val="tx1"/>
                          </a:solidFill>
                          <a:effectLst/>
                        </a:rPr>
                        <a:t>)</a:t>
                      </a:r>
                      <a:endParaRPr lang="zh-TW" sz="2400" b="1" kern="100" spc="-3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rowSpan="2">
                  <a:txBody>
                    <a:bodyPr/>
                    <a:lstStyle/>
                    <a:p>
                      <a:pPr marL="0" marR="0" algn="ctr" eaLnBrk="0" hangingPunct="0">
                        <a:lnSpc>
                          <a:spcPct val="100000"/>
                        </a:lnSpc>
                        <a:spcBef>
                          <a:spcPts val="0"/>
                        </a:spcBef>
                        <a:spcAft>
                          <a:spcPts val="0"/>
                        </a:spcAft>
                      </a:pPr>
                      <a:r>
                        <a:rPr lang="zh-TW" sz="2400" b="1" kern="100" spc="-300" dirty="0">
                          <a:solidFill>
                            <a:schemeClr val="tx1"/>
                          </a:solidFill>
                          <a:effectLst/>
                        </a:rPr>
                        <a:t>總計</a:t>
                      </a:r>
                      <a:r>
                        <a:rPr lang="en-US" sz="2400" b="1" kern="100" spc="-300" dirty="0">
                          <a:solidFill>
                            <a:schemeClr val="tx1"/>
                          </a:solidFill>
                          <a:effectLst/>
                        </a:rPr>
                        <a:t>(</a:t>
                      </a:r>
                      <a:r>
                        <a:rPr lang="zh-TW" sz="2400" b="1" kern="100" spc="-300" dirty="0">
                          <a:solidFill>
                            <a:schemeClr val="tx1"/>
                          </a:solidFill>
                          <a:effectLst/>
                        </a:rPr>
                        <a:t>元</a:t>
                      </a:r>
                      <a:r>
                        <a:rPr lang="en-US" sz="2400" b="1" kern="100" spc="-300" dirty="0">
                          <a:solidFill>
                            <a:schemeClr val="tx1"/>
                          </a:solidFill>
                          <a:effectLst/>
                        </a:rPr>
                        <a:t>)</a:t>
                      </a:r>
                      <a:endParaRPr lang="zh-TW" sz="2400" b="1" kern="100" spc="-3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8705744"/>
                  </a:ext>
                </a:extLst>
              </a:tr>
              <a:tr h="882653">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zh-TW" sz="2400" b="1" kern="100" spc="-300" dirty="0">
                          <a:solidFill>
                            <a:schemeClr val="tx1"/>
                          </a:solidFill>
                          <a:effectLst/>
                        </a:rPr>
                        <a:t>場地費</a:t>
                      </a:r>
                      <a:endParaRPr lang="zh-TW" sz="2400" b="1" kern="100" spc="-3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400" b="1" kern="100" spc="-300" dirty="0">
                          <a:solidFill>
                            <a:schemeClr val="tx1"/>
                          </a:solidFill>
                          <a:effectLst/>
                        </a:rPr>
                        <a:t>人事費</a:t>
                      </a:r>
                      <a:endParaRPr lang="zh-TW" sz="2400" b="1" kern="100" spc="-3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400" b="1" kern="100" spc="-300" dirty="0" smtClean="0">
                          <a:solidFill>
                            <a:schemeClr val="tx1"/>
                          </a:solidFill>
                          <a:effectLst/>
                        </a:rPr>
                        <a:t>行政</a:t>
                      </a:r>
                      <a:r>
                        <a:rPr lang="en-US" altLang="zh-TW" sz="2400" b="1" kern="100" spc="-300" dirty="0" smtClean="0">
                          <a:solidFill>
                            <a:schemeClr val="tx1"/>
                          </a:solidFill>
                          <a:effectLst/>
                        </a:rPr>
                        <a:t/>
                      </a:r>
                      <a:br>
                        <a:rPr lang="en-US" altLang="zh-TW" sz="2400" b="1" kern="100" spc="-300" dirty="0" smtClean="0">
                          <a:solidFill>
                            <a:schemeClr val="tx1"/>
                          </a:solidFill>
                          <a:effectLst/>
                        </a:rPr>
                      </a:br>
                      <a:r>
                        <a:rPr lang="zh-TW" sz="2400" b="1" kern="100" spc="-300" dirty="0" smtClean="0">
                          <a:solidFill>
                            <a:schemeClr val="tx1"/>
                          </a:solidFill>
                          <a:effectLst/>
                        </a:rPr>
                        <a:t>事務</a:t>
                      </a:r>
                      <a:r>
                        <a:rPr lang="zh-TW" sz="2400" b="1" kern="100" spc="-300" dirty="0">
                          <a:solidFill>
                            <a:schemeClr val="tx1"/>
                          </a:solidFill>
                          <a:effectLst/>
                        </a:rPr>
                        <a:t>費</a:t>
                      </a:r>
                      <a:endParaRPr lang="zh-TW" sz="2400" b="1" kern="100" spc="-3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400" b="1" kern="100" spc="-300" dirty="0" smtClean="0">
                          <a:solidFill>
                            <a:schemeClr val="tx1"/>
                          </a:solidFill>
                          <a:effectLst/>
                        </a:rPr>
                        <a:t>教練車</a:t>
                      </a:r>
                      <a:r>
                        <a:rPr lang="en-US" altLang="zh-TW" sz="2400" b="1" kern="100" spc="-300" dirty="0" smtClean="0">
                          <a:solidFill>
                            <a:schemeClr val="tx1"/>
                          </a:solidFill>
                          <a:effectLst/>
                        </a:rPr>
                        <a:t/>
                      </a:r>
                      <a:br>
                        <a:rPr lang="en-US" altLang="zh-TW" sz="2400" b="1" kern="100" spc="-300" dirty="0" smtClean="0">
                          <a:solidFill>
                            <a:schemeClr val="tx1"/>
                          </a:solidFill>
                          <a:effectLst/>
                        </a:rPr>
                      </a:br>
                      <a:r>
                        <a:rPr lang="zh-TW" sz="2400" b="1" kern="100" spc="-300" dirty="0" smtClean="0">
                          <a:solidFill>
                            <a:schemeClr val="tx1"/>
                          </a:solidFill>
                          <a:effectLst/>
                        </a:rPr>
                        <a:t>使用</a:t>
                      </a:r>
                      <a:r>
                        <a:rPr lang="zh-TW" sz="2400" b="1" kern="100" spc="-300" dirty="0">
                          <a:solidFill>
                            <a:schemeClr val="tx1"/>
                          </a:solidFill>
                          <a:effectLst/>
                        </a:rPr>
                        <a:t>成本</a:t>
                      </a:r>
                      <a:endParaRPr lang="zh-TW" sz="2400" b="1" kern="100" spc="-3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400" b="1" kern="100" spc="-300" dirty="0" smtClean="0">
                          <a:solidFill>
                            <a:srgbClr val="FF0000"/>
                          </a:solidFill>
                          <a:effectLst/>
                        </a:rPr>
                        <a:t>訓練</a:t>
                      </a:r>
                      <a:r>
                        <a:rPr lang="en-US" altLang="zh-TW" sz="2400" b="1" kern="100" spc="-300" dirty="0" smtClean="0">
                          <a:solidFill>
                            <a:srgbClr val="FF0000"/>
                          </a:solidFill>
                          <a:effectLst/>
                        </a:rPr>
                        <a:t/>
                      </a:r>
                      <a:br>
                        <a:rPr lang="en-US" altLang="zh-TW" sz="2400" b="1" kern="100" spc="-300" dirty="0" smtClean="0">
                          <a:solidFill>
                            <a:srgbClr val="FF0000"/>
                          </a:solidFill>
                          <a:effectLst/>
                        </a:rPr>
                      </a:br>
                      <a:r>
                        <a:rPr lang="zh-TW" sz="2400" b="1" kern="100" spc="-300" dirty="0" smtClean="0">
                          <a:solidFill>
                            <a:srgbClr val="FF0000"/>
                          </a:solidFill>
                          <a:effectLst/>
                        </a:rPr>
                        <a:t>教學</a:t>
                      </a:r>
                      <a:r>
                        <a:rPr lang="zh-TW" sz="2400" b="1" kern="100" spc="-300" dirty="0">
                          <a:solidFill>
                            <a:srgbClr val="FF0000"/>
                          </a:solidFill>
                          <a:effectLst/>
                        </a:rPr>
                        <a:t>費</a:t>
                      </a:r>
                      <a:endParaRPr lang="zh-TW" sz="2400" b="1" kern="100" spc="-3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400" b="1" kern="100" spc="-300" dirty="0">
                          <a:solidFill>
                            <a:schemeClr val="tx1"/>
                          </a:solidFill>
                          <a:effectLst/>
                        </a:rPr>
                        <a:t>訓練雜支</a:t>
                      </a:r>
                      <a:endParaRPr lang="zh-TW" sz="2400" b="1" kern="100" spc="-3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118056836"/>
                  </a:ext>
                </a:extLst>
              </a:tr>
              <a:tr h="829145">
                <a:tc rowSpan="2">
                  <a:txBody>
                    <a:bodyPr/>
                    <a:lstStyle/>
                    <a:p>
                      <a:pPr marL="0" marR="0" algn="ctr" eaLnBrk="0" hangingPunct="0">
                        <a:lnSpc>
                          <a:spcPct val="100000"/>
                        </a:lnSpc>
                        <a:spcBef>
                          <a:spcPts val="0"/>
                        </a:spcBef>
                        <a:spcAft>
                          <a:spcPts val="0"/>
                        </a:spcAft>
                      </a:pPr>
                      <a:r>
                        <a:rPr lang="zh-TW" sz="2400" b="1" kern="100" dirty="0">
                          <a:solidFill>
                            <a:schemeClr val="tx1"/>
                          </a:solidFill>
                          <a:effectLst/>
                        </a:rPr>
                        <a:t>上限</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a:solidFill>
                            <a:schemeClr val="tx1"/>
                          </a:solidFill>
                          <a:effectLst/>
                        </a:rPr>
                        <a:t>2,535</a:t>
                      </a:r>
                      <a:endParaRPr lang="zh-TW" sz="2400" b="1" kern="10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1,311</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314</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2,186</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rgbClr val="FF0000"/>
                          </a:solidFill>
                          <a:effectLst/>
                        </a:rPr>
                        <a:t>14,924</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200</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a:solidFill>
                            <a:schemeClr val="tx1"/>
                          </a:solidFill>
                          <a:effectLst/>
                        </a:rPr>
                        <a:t>21,470</a:t>
                      </a:r>
                      <a:endParaRPr lang="zh-TW" sz="2400" b="1" kern="10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68796878"/>
                  </a:ext>
                </a:extLst>
              </a:tr>
              <a:tr h="829145">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11.81%</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ysDot"/>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6.11%</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ysDot"/>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1.46%</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ysDot"/>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10.18%</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ysDot"/>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rgbClr val="FF0000"/>
                          </a:solidFill>
                          <a:effectLst/>
                        </a:rPr>
                        <a:t>69.51%</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ysDot"/>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0.93%</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ysDot"/>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smtClean="0">
                          <a:solidFill>
                            <a:schemeClr val="tx1"/>
                          </a:solidFill>
                          <a:effectLst/>
                        </a:rPr>
                        <a:t>100%</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26201"/>
                  </a:ext>
                </a:extLst>
              </a:tr>
              <a:tr h="829145">
                <a:tc rowSpan="2">
                  <a:txBody>
                    <a:bodyPr/>
                    <a:lstStyle/>
                    <a:p>
                      <a:pPr marL="0" marR="0" algn="ctr" eaLnBrk="0" hangingPunct="0">
                        <a:lnSpc>
                          <a:spcPct val="100000"/>
                        </a:lnSpc>
                        <a:spcBef>
                          <a:spcPts val="0"/>
                        </a:spcBef>
                        <a:spcAft>
                          <a:spcPts val="0"/>
                        </a:spcAft>
                      </a:pPr>
                      <a:r>
                        <a:rPr lang="zh-TW" sz="2400" b="1" kern="100" dirty="0">
                          <a:solidFill>
                            <a:schemeClr val="tx1"/>
                          </a:solidFill>
                          <a:effectLst/>
                        </a:rPr>
                        <a:t>下限</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a:solidFill>
                            <a:schemeClr val="tx1"/>
                          </a:solidFill>
                          <a:effectLst/>
                        </a:rPr>
                        <a:t>495</a:t>
                      </a:r>
                      <a:endParaRPr lang="zh-TW" sz="2400" b="1" kern="10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ysDot"/>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a:solidFill>
                            <a:schemeClr val="tx1"/>
                          </a:solidFill>
                          <a:effectLst/>
                        </a:rPr>
                        <a:t>590</a:t>
                      </a:r>
                      <a:endParaRPr lang="zh-TW" sz="2400" b="1" kern="10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ysDot"/>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a:solidFill>
                            <a:schemeClr val="tx1"/>
                          </a:solidFill>
                          <a:effectLst/>
                        </a:rPr>
                        <a:t>233</a:t>
                      </a:r>
                      <a:endParaRPr lang="zh-TW" sz="2400" b="1" kern="10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ysDot"/>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1,776</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ysDot"/>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rgbClr val="FF0000"/>
                          </a:solidFill>
                          <a:effectLst/>
                        </a:rPr>
                        <a:t>4,150</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ysDot"/>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200</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ysDot"/>
                      <a:round/>
                      <a:headEnd type="none" w="med" len="med"/>
                      <a:tailEnd type="none" w="med" len="med"/>
                    </a:lnT>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7,444</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193860599"/>
                  </a:ext>
                </a:extLst>
              </a:tr>
              <a:tr h="829145">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6.65%</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7.93%</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3.13%</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23.86%</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rgbClr val="FF0000"/>
                          </a:solidFill>
                          <a:effectLst/>
                        </a:rPr>
                        <a:t>55.75%</a:t>
                      </a:r>
                      <a:endParaRPr lang="zh-TW" sz="2400" b="1" kern="100" dirty="0">
                        <a:solidFill>
                          <a:srgbClr val="FF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a:solidFill>
                            <a:schemeClr val="tx1"/>
                          </a:solidFill>
                          <a:effectLst/>
                        </a:rPr>
                        <a:t>2.69%</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400" b="1" kern="100" dirty="0" smtClean="0">
                          <a:solidFill>
                            <a:schemeClr val="tx1"/>
                          </a:solidFill>
                          <a:effectLst/>
                        </a:rPr>
                        <a:t>100</a:t>
                      </a:r>
                      <a:r>
                        <a:rPr lang="en-US" altLang="zh-TW" sz="2400" b="1" kern="100" dirty="0" smtClean="0">
                          <a:solidFill>
                            <a:schemeClr val="tx1"/>
                          </a:solidFill>
                          <a:effectLst/>
                        </a:rPr>
                        <a:t>%</a:t>
                      </a:r>
                      <a:endParaRPr lang="zh-TW" sz="2400" b="1" kern="100" dirty="0">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55" marR="68555"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0175707"/>
                  </a:ext>
                </a:extLst>
              </a:tr>
            </a:tbl>
          </a:graphicData>
        </a:graphic>
      </p:graphicFrame>
    </p:spTree>
    <p:extLst>
      <p:ext uri="{BB962C8B-B14F-4D97-AF65-F5344CB8AC3E}">
        <p14:creationId xmlns:p14="http://schemas.microsoft.com/office/powerpoint/2010/main" val="285856249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Autofit/>
          </a:bodyPr>
          <a:lstStyle/>
          <a:p>
            <a:r>
              <a:rPr lang="zh-TW" altLang="en-US" dirty="0"/>
              <a:t>訓練成本項目費用總計－</a:t>
            </a:r>
            <a:r>
              <a:rPr lang="en-US" altLang="zh-TW" dirty="0"/>
              <a:t/>
            </a:r>
            <a:br>
              <a:rPr lang="en-US" altLang="zh-TW" dirty="0"/>
            </a:br>
            <a:r>
              <a:rPr lang="zh-TW" altLang="en-US" spc="-150" dirty="0"/>
              <a:t>小型車普通駕駛訓練成本費用占比</a:t>
            </a:r>
            <a:endParaRPr lang="zh-TW" altLang="en-US" dirty="0"/>
          </a:p>
        </p:txBody>
      </p:sp>
      <p:graphicFrame>
        <p:nvGraphicFramePr>
          <p:cNvPr id="9" name="內容版面配置區 8"/>
          <p:cNvGraphicFramePr>
            <a:graphicFrameLocks noGrp="1"/>
          </p:cNvGraphicFramePr>
          <p:nvPr>
            <p:ph idx="1"/>
            <p:extLst>
              <p:ext uri="{D42A27DB-BD31-4B8C-83A1-F6EECF244321}">
                <p14:modId xmlns:p14="http://schemas.microsoft.com/office/powerpoint/2010/main" val="2979053829"/>
              </p:ext>
            </p:extLst>
          </p:nvPr>
        </p:nvGraphicFramePr>
        <p:xfrm>
          <a:off x="628650" y="1473200"/>
          <a:ext cx="851535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81</a:t>
            </a:fld>
            <a:endParaRPr lang="zh-TW" altLang="en-US"/>
          </a:p>
        </p:txBody>
      </p:sp>
      <p:sp>
        <p:nvSpPr>
          <p:cNvPr id="10" name="右大括弧 9"/>
          <p:cNvSpPr/>
          <p:nvPr/>
        </p:nvSpPr>
        <p:spPr>
          <a:xfrm>
            <a:off x="4204716" y="4377690"/>
            <a:ext cx="595884" cy="628650"/>
          </a:xfrm>
          <a:prstGeom prst="righ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zh-TW" altLang="en-US"/>
          </a:p>
        </p:txBody>
      </p:sp>
      <p:sp>
        <p:nvSpPr>
          <p:cNvPr id="11" name="右大括弧 10"/>
          <p:cNvSpPr/>
          <p:nvPr/>
        </p:nvSpPr>
        <p:spPr>
          <a:xfrm>
            <a:off x="4204716" y="1687830"/>
            <a:ext cx="595884" cy="2672715"/>
          </a:xfrm>
          <a:prstGeom prst="rightBrace">
            <a:avLst/>
          </a:prstGeom>
          <a:ln w="1905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zh-TW" altLang="en-US"/>
          </a:p>
        </p:txBody>
      </p:sp>
      <p:sp>
        <p:nvSpPr>
          <p:cNvPr id="12" name="右大括弧 11"/>
          <p:cNvSpPr/>
          <p:nvPr/>
        </p:nvSpPr>
        <p:spPr>
          <a:xfrm rot="10800000">
            <a:off x="5781548" y="1687830"/>
            <a:ext cx="595884" cy="2727960"/>
          </a:xfrm>
          <a:prstGeom prst="rightBrace">
            <a:avLst/>
          </a:prstGeom>
          <a:ln w="19050">
            <a:solidFill>
              <a:srgbClr val="FF0000"/>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endParaRPr lang="zh-TW" altLang="en-US"/>
          </a:p>
        </p:txBody>
      </p:sp>
      <p:sp>
        <p:nvSpPr>
          <p:cNvPr id="13" name="文字方塊 1"/>
          <p:cNvSpPr txBox="1"/>
          <p:nvPr/>
        </p:nvSpPr>
        <p:spPr>
          <a:xfrm>
            <a:off x="4867147" y="2687320"/>
            <a:ext cx="914400" cy="72898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zh-TW" altLang="en-US" sz="2000" dirty="0">
                <a:solidFill>
                  <a:srgbClr val="FF0000"/>
                </a:solidFill>
              </a:rPr>
              <a:t>個別</a:t>
            </a:r>
            <a:r>
              <a:rPr lang="zh-TW" altLang="en-US" sz="2000" dirty="0" smtClean="0">
                <a:solidFill>
                  <a:srgbClr val="FF0000"/>
                </a:solidFill>
              </a:rPr>
              <a:t>分攤</a:t>
            </a:r>
            <a:endParaRPr lang="en-US" altLang="zh-TW" sz="2000" dirty="0" smtClean="0">
              <a:solidFill>
                <a:srgbClr val="FF0000"/>
              </a:solidFill>
            </a:endParaRPr>
          </a:p>
          <a:p>
            <a:pPr algn="ctr"/>
            <a:r>
              <a:rPr lang="zh-TW" altLang="en-US" sz="2000" dirty="0" smtClean="0">
                <a:solidFill>
                  <a:srgbClr val="FF0000"/>
                </a:solidFill>
              </a:rPr>
              <a:t>變</a:t>
            </a:r>
            <a:r>
              <a:rPr lang="zh-TW" altLang="en-US" sz="2000" dirty="0">
                <a:solidFill>
                  <a:srgbClr val="FF0000"/>
                </a:solidFill>
              </a:rPr>
              <a:t>動</a:t>
            </a:r>
            <a:r>
              <a:rPr lang="zh-TW" altLang="en-US" sz="2000" dirty="0" smtClean="0">
                <a:solidFill>
                  <a:srgbClr val="FF0000"/>
                </a:solidFill>
              </a:rPr>
              <a:t>成本項目</a:t>
            </a:r>
            <a:endParaRPr lang="en-US" altLang="zh-TW" sz="2000" dirty="0" smtClean="0">
              <a:solidFill>
                <a:srgbClr val="FF0000"/>
              </a:solidFill>
            </a:endParaRPr>
          </a:p>
        </p:txBody>
      </p:sp>
      <p:sp>
        <p:nvSpPr>
          <p:cNvPr id="14" name="右大括弧 13"/>
          <p:cNvSpPr/>
          <p:nvPr/>
        </p:nvSpPr>
        <p:spPr>
          <a:xfrm rot="10800000">
            <a:off x="2392680" y="1687828"/>
            <a:ext cx="232410" cy="2672716"/>
          </a:xfrm>
          <a:prstGeom prst="rightBrace">
            <a:avLst>
              <a:gd name="adj1" fmla="val 8333"/>
              <a:gd name="adj2" fmla="val 50228"/>
            </a:avLst>
          </a:prstGeom>
          <a:ln w="19050">
            <a:solidFill>
              <a:srgbClr val="FF0000"/>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endParaRPr lang="zh-TW" altLang="en-US"/>
          </a:p>
        </p:txBody>
      </p:sp>
      <p:sp>
        <p:nvSpPr>
          <p:cNvPr id="16" name="右大括弧 15"/>
          <p:cNvSpPr/>
          <p:nvPr/>
        </p:nvSpPr>
        <p:spPr>
          <a:xfrm>
            <a:off x="7935721" y="4439920"/>
            <a:ext cx="357177" cy="566420"/>
          </a:xfrm>
          <a:prstGeom prst="righ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zh-TW" altLang="en-US"/>
          </a:p>
        </p:txBody>
      </p:sp>
      <p:sp>
        <p:nvSpPr>
          <p:cNvPr id="17" name="右大括弧 16"/>
          <p:cNvSpPr/>
          <p:nvPr/>
        </p:nvSpPr>
        <p:spPr>
          <a:xfrm>
            <a:off x="7935721" y="1687830"/>
            <a:ext cx="357177" cy="2727960"/>
          </a:xfrm>
          <a:prstGeom prst="rightBrace">
            <a:avLst/>
          </a:prstGeom>
          <a:ln w="1905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zh-TW" altLang="en-US"/>
          </a:p>
        </p:txBody>
      </p:sp>
      <p:sp>
        <p:nvSpPr>
          <p:cNvPr id="18" name="文字方塊 17"/>
          <p:cNvSpPr txBox="1"/>
          <p:nvPr/>
        </p:nvSpPr>
        <p:spPr>
          <a:xfrm>
            <a:off x="1511900" y="4512445"/>
            <a:ext cx="934871" cy="369332"/>
          </a:xfrm>
          <a:prstGeom prst="rect">
            <a:avLst/>
          </a:prstGeom>
          <a:noFill/>
        </p:spPr>
        <p:txBody>
          <a:bodyPr wrap="none" rtlCol="0">
            <a:spAutoFit/>
          </a:bodyPr>
          <a:lstStyle/>
          <a:p>
            <a:r>
              <a:rPr lang="en-US" altLang="zh-TW" b="1" dirty="0" smtClean="0"/>
              <a:t>19.38%</a:t>
            </a:r>
            <a:endParaRPr lang="zh-TW" altLang="en-US" b="1" dirty="0"/>
          </a:p>
        </p:txBody>
      </p:sp>
      <p:sp>
        <p:nvSpPr>
          <p:cNvPr id="19" name="文字方塊 18"/>
          <p:cNvSpPr txBox="1"/>
          <p:nvPr/>
        </p:nvSpPr>
        <p:spPr>
          <a:xfrm>
            <a:off x="1481812" y="2839520"/>
            <a:ext cx="934871" cy="369332"/>
          </a:xfrm>
          <a:prstGeom prst="rect">
            <a:avLst/>
          </a:prstGeom>
          <a:noFill/>
        </p:spPr>
        <p:txBody>
          <a:bodyPr wrap="none" rtlCol="0">
            <a:spAutoFit/>
          </a:bodyPr>
          <a:lstStyle/>
          <a:p>
            <a:r>
              <a:rPr lang="en-US" altLang="zh-TW" b="1" dirty="0" smtClean="0">
                <a:solidFill>
                  <a:srgbClr val="FF0000"/>
                </a:solidFill>
              </a:rPr>
              <a:t>80.62%</a:t>
            </a:r>
            <a:endParaRPr lang="zh-TW" altLang="en-US" b="1" dirty="0">
              <a:solidFill>
                <a:srgbClr val="FF0000"/>
              </a:solidFill>
            </a:endParaRPr>
          </a:p>
        </p:txBody>
      </p:sp>
      <p:sp>
        <p:nvSpPr>
          <p:cNvPr id="20" name="文字方塊 19"/>
          <p:cNvSpPr txBox="1"/>
          <p:nvPr/>
        </p:nvSpPr>
        <p:spPr>
          <a:xfrm>
            <a:off x="8292898" y="4538464"/>
            <a:ext cx="934871" cy="369332"/>
          </a:xfrm>
          <a:prstGeom prst="rect">
            <a:avLst/>
          </a:prstGeom>
          <a:noFill/>
        </p:spPr>
        <p:txBody>
          <a:bodyPr wrap="none" rtlCol="0">
            <a:spAutoFit/>
          </a:bodyPr>
          <a:lstStyle/>
          <a:p>
            <a:r>
              <a:rPr lang="en-US" altLang="zh-TW" b="1" dirty="0" smtClean="0"/>
              <a:t>17.71%</a:t>
            </a:r>
            <a:endParaRPr lang="zh-TW" altLang="en-US" b="1" dirty="0"/>
          </a:p>
        </p:txBody>
      </p:sp>
      <p:sp>
        <p:nvSpPr>
          <p:cNvPr id="21" name="文字方塊 20"/>
          <p:cNvSpPr txBox="1"/>
          <p:nvPr/>
        </p:nvSpPr>
        <p:spPr>
          <a:xfrm>
            <a:off x="8313332" y="2867144"/>
            <a:ext cx="934871" cy="369332"/>
          </a:xfrm>
          <a:prstGeom prst="rect">
            <a:avLst/>
          </a:prstGeom>
          <a:noFill/>
        </p:spPr>
        <p:txBody>
          <a:bodyPr wrap="none" rtlCol="0">
            <a:spAutoFit/>
          </a:bodyPr>
          <a:lstStyle/>
          <a:p>
            <a:r>
              <a:rPr lang="en-US" altLang="zh-TW" b="1" dirty="0" smtClean="0">
                <a:solidFill>
                  <a:srgbClr val="FF0000"/>
                </a:solidFill>
              </a:rPr>
              <a:t>82.29%</a:t>
            </a:r>
            <a:endParaRPr lang="zh-TW" altLang="en-US" b="1" dirty="0">
              <a:solidFill>
                <a:srgbClr val="FF0000"/>
              </a:solidFill>
            </a:endParaRPr>
          </a:p>
        </p:txBody>
      </p:sp>
    </p:spTree>
    <p:extLst>
      <p:ext uri="{BB962C8B-B14F-4D97-AF65-F5344CB8AC3E}">
        <p14:creationId xmlns:p14="http://schemas.microsoft.com/office/powerpoint/2010/main" val="181202969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稅捐及定價方法</a:t>
            </a:r>
            <a:endParaRPr lang="zh-TW" altLang="en-US" dirty="0"/>
          </a:p>
        </p:txBody>
      </p:sp>
      <p:sp>
        <p:nvSpPr>
          <p:cNvPr id="3" name="內容版面配置區 2"/>
          <p:cNvSpPr>
            <a:spLocks noGrp="1"/>
          </p:cNvSpPr>
          <p:nvPr>
            <p:ph idx="1"/>
          </p:nvPr>
        </p:nvSpPr>
        <p:spPr/>
        <p:txBody>
          <a:bodyPr>
            <a:normAutofit/>
          </a:bodyPr>
          <a:lstStyle/>
          <a:p>
            <a:r>
              <a:rPr lang="zh-TW" altLang="en-US" sz="4800" dirty="0" smtClean="0"/>
              <a:t>駕訓班未辦理公司或商業登記</a:t>
            </a:r>
            <a:endParaRPr lang="en-US" altLang="zh-TW" sz="4800" dirty="0" smtClean="0"/>
          </a:p>
          <a:p>
            <a:pPr lvl="1"/>
            <a:r>
              <a:rPr lang="zh-TW" altLang="en-US" sz="4400" dirty="0" smtClean="0"/>
              <a:t>印花稅額</a:t>
            </a:r>
            <a:r>
              <a:rPr lang="en-US" altLang="zh-TW" sz="4400" dirty="0" smtClean="0"/>
              <a:t>0.4%</a:t>
            </a:r>
          </a:p>
          <a:p>
            <a:pPr lvl="1"/>
            <a:r>
              <a:rPr lang="zh-TW" altLang="en-US" sz="4400" dirty="0" smtClean="0"/>
              <a:t>計有</a:t>
            </a:r>
            <a:r>
              <a:rPr lang="en-US" altLang="zh-TW" sz="4400" dirty="0" smtClean="0"/>
              <a:t>2</a:t>
            </a:r>
            <a:r>
              <a:rPr lang="zh-TW" altLang="en-US" sz="4400" dirty="0" smtClean="0"/>
              <a:t>間駕訓班辦理公司登記</a:t>
            </a:r>
            <a:endParaRPr lang="en-US" altLang="zh-TW" sz="4400" dirty="0" smtClean="0"/>
          </a:p>
          <a:p>
            <a:r>
              <a:rPr lang="zh-TW" altLang="en-US" sz="4800" dirty="0" smtClean="0"/>
              <a:t>採用完全成本定價法</a:t>
            </a:r>
            <a:endParaRPr lang="en-US" altLang="zh-TW" sz="4800" dirty="0" smtClean="0"/>
          </a:p>
          <a:p>
            <a:pPr lvl="1"/>
            <a:r>
              <a:rPr lang="zh-TW" altLang="en-US" sz="4400" dirty="0" smtClean="0"/>
              <a:t>定額利潤：</a:t>
            </a:r>
            <a:r>
              <a:rPr lang="en-US" altLang="zh-TW" sz="4400" dirty="0" smtClean="0"/>
              <a:t>2,000</a:t>
            </a:r>
            <a:r>
              <a:rPr lang="zh-TW" altLang="en-US" sz="4400" dirty="0" smtClean="0"/>
              <a:t>元</a:t>
            </a:r>
            <a:r>
              <a:rPr lang="en-US" altLang="zh-TW" sz="4400" dirty="0" smtClean="0"/>
              <a:t>/</a:t>
            </a:r>
            <a:r>
              <a:rPr lang="zh-TW" altLang="en-US" sz="4400" dirty="0" smtClean="0"/>
              <a:t>學員</a:t>
            </a:r>
            <a:endParaRPr lang="en-US" altLang="zh-TW" sz="4400" dirty="0" smtClean="0"/>
          </a:p>
          <a:p>
            <a:pPr lvl="1"/>
            <a:r>
              <a:rPr lang="zh-TW" altLang="en-US" sz="4400" dirty="0" smtClean="0"/>
              <a:t>成本加成率：</a:t>
            </a:r>
            <a:r>
              <a:rPr lang="en-US" altLang="zh-TW" sz="4400" dirty="0" smtClean="0"/>
              <a:t>10%</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82</a:t>
            </a:fld>
            <a:endParaRPr lang="zh-TW" altLang="en-US"/>
          </a:p>
        </p:txBody>
      </p:sp>
    </p:spTree>
    <p:extLst>
      <p:ext uri="{BB962C8B-B14F-4D97-AF65-F5344CB8AC3E}">
        <p14:creationId xmlns:p14="http://schemas.microsoft.com/office/powerpoint/2010/main" val="96822415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
            <a:ext cx="9144000" cy="1381261"/>
          </a:xfrm>
        </p:spPr>
        <p:txBody>
          <a:bodyPr>
            <a:noAutofit/>
          </a:bodyPr>
          <a:lstStyle/>
          <a:p>
            <a:r>
              <a:rPr lang="zh-TW" altLang="en-US" spc="-150" dirty="0" smtClean="0"/>
              <a:t>小型車普通駕駛訓練收費上下限額</a:t>
            </a:r>
            <a:r>
              <a:rPr lang="en-US" altLang="zh-TW" spc="-150" dirty="0" smtClean="0"/>
              <a:t/>
            </a:r>
            <a:br>
              <a:rPr lang="en-US" altLang="zh-TW" spc="-150" dirty="0" smtClean="0"/>
            </a:br>
            <a:r>
              <a:rPr lang="zh-TW" altLang="en-US" spc="-150" dirty="0" smtClean="0"/>
              <a:t>定額利潤</a:t>
            </a:r>
            <a:r>
              <a:rPr lang="en-US" altLang="zh-TW" spc="-150" dirty="0" smtClean="0"/>
              <a:t>2,000</a:t>
            </a:r>
            <a:r>
              <a:rPr lang="zh-TW" altLang="en-US" spc="-150" dirty="0" smtClean="0"/>
              <a:t>元含稅</a:t>
            </a:r>
            <a:r>
              <a:rPr lang="en-US" altLang="zh-TW" spc="-150" dirty="0" smtClean="0"/>
              <a:t>(0.4%)</a:t>
            </a:r>
            <a:endParaRPr lang="zh-TW" altLang="en-US" spc="-150"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83</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3239827244"/>
              </p:ext>
            </p:extLst>
          </p:nvPr>
        </p:nvGraphicFramePr>
        <p:xfrm>
          <a:off x="0" y="1381261"/>
          <a:ext cx="9144000" cy="5120640"/>
        </p:xfrm>
        <a:graphic>
          <a:graphicData uri="http://schemas.openxmlformats.org/drawingml/2006/table">
            <a:tbl>
              <a:tblPr firstRow="1" firstCol="1">
                <a:tableStyleId>{2D5ABB26-0587-4C30-8999-92F81FD0307C}</a:tableStyleId>
              </a:tblPr>
              <a:tblGrid>
                <a:gridCol w="1249680">
                  <a:extLst>
                    <a:ext uri="{9D8B030D-6E8A-4147-A177-3AD203B41FA5}">
                      <a16:colId xmlns:a16="http://schemas.microsoft.com/office/drawing/2014/main" val="1526283122"/>
                    </a:ext>
                  </a:extLst>
                </a:gridCol>
                <a:gridCol w="1417320">
                  <a:extLst>
                    <a:ext uri="{9D8B030D-6E8A-4147-A177-3AD203B41FA5}">
                      <a16:colId xmlns:a16="http://schemas.microsoft.com/office/drawing/2014/main" val="3942829563"/>
                    </a:ext>
                  </a:extLst>
                </a:gridCol>
                <a:gridCol w="1836420">
                  <a:extLst>
                    <a:ext uri="{9D8B030D-6E8A-4147-A177-3AD203B41FA5}">
                      <a16:colId xmlns:a16="http://schemas.microsoft.com/office/drawing/2014/main" val="330291177"/>
                    </a:ext>
                  </a:extLst>
                </a:gridCol>
                <a:gridCol w="1546860">
                  <a:extLst>
                    <a:ext uri="{9D8B030D-6E8A-4147-A177-3AD203B41FA5}">
                      <a16:colId xmlns:a16="http://schemas.microsoft.com/office/drawing/2014/main" val="584382861"/>
                    </a:ext>
                  </a:extLst>
                </a:gridCol>
                <a:gridCol w="1546860">
                  <a:extLst>
                    <a:ext uri="{9D8B030D-6E8A-4147-A177-3AD203B41FA5}">
                      <a16:colId xmlns:a16="http://schemas.microsoft.com/office/drawing/2014/main" val="2473286868"/>
                    </a:ext>
                  </a:extLst>
                </a:gridCol>
                <a:gridCol w="1546860">
                  <a:extLst>
                    <a:ext uri="{9D8B030D-6E8A-4147-A177-3AD203B41FA5}">
                      <a16:colId xmlns:a16="http://schemas.microsoft.com/office/drawing/2014/main" val="1224544983"/>
                    </a:ext>
                  </a:extLst>
                </a:gridCol>
              </a:tblGrid>
              <a:tr h="312696">
                <a:tc rowSpan="3">
                  <a:txBody>
                    <a:bodyPr/>
                    <a:lstStyle/>
                    <a:p>
                      <a:pPr marL="0" marR="0" algn="ctr" eaLnBrk="0" hangingPunct="0">
                        <a:lnSpc>
                          <a:spcPct val="100000"/>
                        </a:lnSpc>
                        <a:spcBef>
                          <a:spcPts val="0"/>
                        </a:spcBef>
                        <a:spcAft>
                          <a:spcPts val="0"/>
                        </a:spcAft>
                      </a:pPr>
                      <a:r>
                        <a:rPr lang="zh-TW" sz="2800" b="1" kern="100" dirty="0" smtClean="0">
                          <a:effectLst/>
                        </a:rPr>
                        <a:t>訓練</a:t>
                      </a:r>
                      <a:endParaRPr lang="en-US" altLang="zh-TW" sz="2800" b="1" kern="100" dirty="0" smtClean="0">
                        <a:effectLst/>
                      </a:endParaRPr>
                    </a:p>
                    <a:p>
                      <a:pPr marL="0" marR="0" algn="ctr" eaLnBrk="0" hangingPunct="0">
                        <a:lnSpc>
                          <a:spcPct val="100000"/>
                        </a:lnSpc>
                        <a:spcBef>
                          <a:spcPts val="0"/>
                        </a:spcBef>
                        <a:spcAft>
                          <a:spcPts val="0"/>
                        </a:spcAft>
                      </a:pPr>
                      <a:r>
                        <a:rPr lang="zh-TW" sz="2800" b="1" kern="100" dirty="0" smtClean="0">
                          <a:effectLst/>
                        </a:rPr>
                        <a:t>車</a:t>
                      </a:r>
                      <a:r>
                        <a:rPr lang="zh-TW" sz="2800" b="1" kern="100" dirty="0">
                          <a:effectLst/>
                        </a:rPr>
                        <a:t>種</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eaLnBrk="0" hangingPunct="0">
                        <a:lnSpc>
                          <a:spcPct val="100000"/>
                        </a:lnSpc>
                        <a:spcBef>
                          <a:spcPts val="0"/>
                        </a:spcBef>
                        <a:spcAft>
                          <a:spcPts val="0"/>
                        </a:spcAft>
                      </a:pPr>
                      <a:r>
                        <a:rPr lang="zh-TW" sz="2800" b="1" kern="100" dirty="0" smtClean="0">
                          <a:effectLst/>
                        </a:rPr>
                        <a:t>教練</a:t>
                      </a:r>
                      <a:endParaRPr lang="en-US" altLang="zh-TW" sz="2800" b="1" kern="100" dirty="0" smtClean="0">
                        <a:effectLst/>
                      </a:endParaRPr>
                    </a:p>
                    <a:p>
                      <a:pPr marL="0" marR="0" algn="ctr" eaLnBrk="0" hangingPunct="0">
                        <a:lnSpc>
                          <a:spcPct val="100000"/>
                        </a:lnSpc>
                        <a:spcBef>
                          <a:spcPts val="0"/>
                        </a:spcBef>
                        <a:spcAft>
                          <a:spcPts val="0"/>
                        </a:spcAft>
                      </a:pPr>
                      <a:r>
                        <a:rPr lang="zh-TW" sz="2800" b="1" kern="100" dirty="0" smtClean="0">
                          <a:effectLst/>
                        </a:rPr>
                        <a:t>講師</a:t>
                      </a:r>
                      <a:endParaRPr lang="zh-TW" sz="2800" b="1" kern="100" dirty="0">
                        <a:effectLst/>
                      </a:endParaRPr>
                    </a:p>
                    <a:p>
                      <a:pPr marL="0" marR="0" algn="ctr" eaLnBrk="0" hangingPunct="0">
                        <a:lnSpc>
                          <a:spcPct val="100000"/>
                        </a:lnSpc>
                        <a:spcBef>
                          <a:spcPts val="0"/>
                        </a:spcBef>
                        <a:spcAft>
                          <a:spcPts val="0"/>
                        </a:spcAft>
                      </a:pPr>
                      <a:r>
                        <a:rPr lang="zh-TW" sz="2800" b="1" kern="100" dirty="0" smtClean="0">
                          <a:effectLst/>
                        </a:rPr>
                        <a:t>月薪</a:t>
                      </a:r>
                      <a:endParaRPr lang="en-US" altLang="zh-TW" sz="2800" b="1" kern="100" dirty="0" smtClean="0">
                        <a:effectLst/>
                      </a:endParaRPr>
                    </a:p>
                    <a:p>
                      <a:pPr marL="0" marR="0" algn="ctr" eaLnBrk="0" hangingPunct="0">
                        <a:lnSpc>
                          <a:spcPct val="100000"/>
                        </a:lnSpc>
                        <a:spcBef>
                          <a:spcPts val="0"/>
                        </a:spcBef>
                        <a:spcAft>
                          <a:spcPts val="0"/>
                        </a:spcAft>
                      </a:pPr>
                      <a:r>
                        <a:rPr lang="en-US" sz="2800" b="1" kern="100" dirty="0" smtClean="0">
                          <a:effectLst/>
                        </a:rPr>
                        <a:t>(</a:t>
                      </a:r>
                      <a:r>
                        <a:rPr lang="zh-TW" sz="2800" b="1" kern="100" dirty="0">
                          <a:effectLst/>
                        </a:rPr>
                        <a:t>萬元</a:t>
                      </a:r>
                      <a:r>
                        <a:rPr lang="en-US" sz="2800" b="1" kern="100" dirty="0">
                          <a:effectLst/>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eaLnBrk="0" hangingPunct="0">
                        <a:lnSpc>
                          <a:spcPct val="100000"/>
                        </a:lnSpc>
                        <a:spcBef>
                          <a:spcPts val="0"/>
                        </a:spcBef>
                        <a:spcAft>
                          <a:spcPts val="0"/>
                        </a:spcAft>
                      </a:pPr>
                      <a:r>
                        <a:rPr lang="zh-TW" sz="2800" b="1" kern="100" dirty="0">
                          <a:effectLst/>
                        </a:rPr>
                        <a:t>訓練收費下限</a:t>
                      </a:r>
                      <a:r>
                        <a:rPr lang="en-US" sz="2800" b="1" kern="100" dirty="0">
                          <a:effectLst/>
                        </a:rPr>
                        <a:t>(</a:t>
                      </a:r>
                      <a:r>
                        <a:rPr lang="zh-TW" sz="2800" b="1" kern="100" dirty="0">
                          <a:effectLst/>
                        </a:rPr>
                        <a:t>元</a:t>
                      </a:r>
                      <a:r>
                        <a:rPr lang="en-US" sz="2800" b="1" kern="100" dirty="0">
                          <a:effectLst/>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0"/>
                        </a:spcAft>
                      </a:pPr>
                      <a:r>
                        <a:rPr lang="zh-TW" sz="2800" b="1" kern="100" dirty="0">
                          <a:effectLst/>
                        </a:rPr>
                        <a:t>訓練收費上限</a:t>
                      </a:r>
                      <a:r>
                        <a:rPr lang="en-US" sz="2800" b="1" kern="100" dirty="0">
                          <a:effectLst/>
                        </a:rPr>
                        <a:t>(</a:t>
                      </a:r>
                      <a:r>
                        <a:rPr lang="zh-TW" sz="2800" b="1" kern="100" dirty="0">
                          <a:effectLst/>
                        </a:rPr>
                        <a:t>元</a:t>
                      </a:r>
                      <a:r>
                        <a:rPr lang="en-US" sz="2800" b="1" kern="100" dirty="0">
                          <a:effectLst/>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3422217570"/>
                  </a:ext>
                </a:extLst>
              </a:tr>
              <a:tr h="625393">
                <a:tc vMerge="1">
                  <a:txBody>
                    <a:bodyPr/>
                    <a:lstStyle/>
                    <a:p>
                      <a:endParaRPr lang="zh-TW" altLang="en-US"/>
                    </a:p>
                  </a:txBody>
                  <a:tcPr/>
                </a:tc>
                <a:tc vMerge="1">
                  <a:txBody>
                    <a:bodyPr/>
                    <a:lstStyle/>
                    <a:p>
                      <a:endParaRPr lang="zh-TW" altLang="en-US"/>
                    </a:p>
                  </a:txBody>
                  <a:tcPr/>
                </a:tc>
                <a:tc gridSpan="2">
                  <a:txBody>
                    <a:bodyPr/>
                    <a:lstStyle/>
                    <a:p>
                      <a:pPr marL="0" marR="0" algn="ctr" eaLnBrk="0" hangingPunct="0">
                        <a:lnSpc>
                          <a:spcPct val="100000"/>
                        </a:lnSpc>
                        <a:spcBef>
                          <a:spcPts val="0"/>
                        </a:spcBef>
                        <a:spcAft>
                          <a:spcPts val="0"/>
                        </a:spcAft>
                      </a:pPr>
                      <a:r>
                        <a:rPr lang="zh-TW" sz="2800" b="1" kern="100" dirty="0">
                          <a:effectLst/>
                        </a:rPr>
                        <a:t>術科駕駛訓練</a:t>
                      </a:r>
                      <a:r>
                        <a:rPr lang="zh-TW" sz="2800" b="1" kern="100" dirty="0" smtClean="0">
                          <a:effectLst/>
                        </a:rPr>
                        <a:t>鐘點</a:t>
                      </a:r>
                      <a:endParaRPr lang="en-US" altLang="zh-TW" sz="2800" b="1" kern="100" dirty="0" smtClean="0">
                        <a:effectLst/>
                      </a:endParaRPr>
                    </a:p>
                    <a:p>
                      <a:pPr marL="0" marR="0" algn="ctr" eaLnBrk="0" hangingPunct="0">
                        <a:lnSpc>
                          <a:spcPct val="100000"/>
                        </a:lnSpc>
                        <a:spcBef>
                          <a:spcPts val="0"/>
                        </a:spcBef>
                        <a:spcAft>
                          <a:spcPts val="0"/>
                        </a:spcAft>
                      </a:pPr>
                      <a:r>
                        <a:rPr lang="zh-TW" sz="2800" b="1" kern="100" dirty="0" smtClean="0">
                          <a:effectLst/>
                        </a:rPr>
                        <a:t>分攤</a:t>
                      </a:r>
                      <a:r>
                        <a:rPr lang="zh-TW" sz="2800" b="1" kern="100" dirty="0">
                          <a:effectLst/>
                        </a:rPr>
                        <a:t>比率</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0"/>
                        </a:spcAft>
                      </a:pPr>
                      <a:r>
                        <a:rPr lang="zh-TW" sz="2800" b="1" kern="100" dirty="0">
                          <a:effectLst/>
                        </a:rPr>
                        <a:t>術科駕駛訓練鐘點分攤比率</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1816880416"/>
                  </a:ext>
                </a:extLst>
              </a:tr>
              <a:tr h="312696">
                <a:tc vMerge="1">
                  <a:txBody>
                    <a:bodyPr/>
                    <a:lstStyle/>
                    <a:p>
                      <a:endParaRPr lang="zh-TW" altLang="en-US"/>
                    </a:p>
                  </a:txBody>
                  <a:tcPr/>
                </a:tc>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en-US" sz="2800" b="1" kern="100" dirty="0">
                          <a:effectLst/>
                        </a:rPr>
                        <a:t>0.5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0.5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5364638"/>
                  </a:ext>
                </a:extLst>
              </a:tr>
              <a:tr h="312696">
                <a:tc rowSpan="8">
                  <a:txBody>
                    <a:bodyPr/>
                    <a:lstStyle/>
                    <a:p>
                      <a:pPr marL="0" marR="0" algn="ctr" eaLnBrk="0" hangingPunct="0">
                        <a:lnSpc>
                          <a:spcPct val="100000"/>
                        </a:lnSpc>
                        <a:spcBef>
                          <a:spcPts val="0"/>
                        </a:spcBef>
                        <a:spcAft>
                          <a:spcPts val="0"/>
                        </a:spcAft>
                      </a:pPr>
                      <a:r>
                        <a:rPr lang="zh-TW" sz="2800" b="1" kern="100" dirty="0">
                          <a:effectLst/>
                        </a:rPr>
                        <a:t>小型車</a:t>
                      </a:r>
                      <a:r>
                        <a:rPr lang="en-US" sz="2800" b="1" kern="100" dirty="0">
                          <a:effectLst/>
                        </a:rPr>
                        <a:t/>
                      </a:r>
                      <a:br>
                        <a:rPr lang="en-US" sz="2800" b="1" kern="100" dirty="0">
                          <a:effectLst/>
                        </a:rPr>
                      </a:br>
                      <a:r>
                        <a:rPr lang="zh-TW" sz="2800" b="1" kern="100" dirty="0" smtClean="0">
                          <a:effectLst/>
                        </a:rPr>
                        <a:t>普通</a:t>
                      </a:r>
                      <a:endParaRPr lang="en-US" altLang="zh-TW" sz="2800" b="1" kern="100" dirty="0" smtClean="0">
                        <a:effectLst/>
                      </a:endParaRPr>
                    </a:p>
                    <a:p>
                      <a:pPr marL="0" marR="0" algn="ctr" eaLnBrk="0" hangingPunct="0">
                        <a:lnSpc>
                          <a:spcPct val="100000"/>
                        </a:lnSpc>
                        <a:spcBef>
                          <a:spcPts val="0"/>
                        </a:spcBef>
                        <a:spcAft>
                          <a:spcPts val="0"/>
                        </a:spcAft>
                      </a:pPr>
                      <a:r>
                        <a:rPr lang="zh-TW" sz="2800" b="1" kern="100" dirty="0" smtClean="0">
                          <a:effectLst/>
                        </a:rPr>
                        <a:t>駕駛</a:t>
                      </a:r>
                      <a:r>
                        <a:rPr lang="en-US" sz="2800" b="1" kern="100" dirty="0">
                          <a:effectLst/>
                        </a:rPr>
                        <a:t/>
                      </a:r>
                      <a:br>
                        <a:rPr lang="en-US" sz="2800" b="1" kern="100" dirty="0">
                          <a:effectLst/>
                        </a:rPr>
                      </a:br>
                      <a:r>
                        <a:rPr lang="zh-TW" sz="2800" b="1" kern="100" dirty="0">
                          <a:effectLst/>
                        </a:rPr>
                        <a:t>訓練</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eaLnBrk="0" hangingPunct="0">
                        <a:lnSpc>
                          <a:spcPct val="100000"/>
                        </a:lnSpc>
                        <a:spcBef>
                          <a:spcPts val="0"/>
                        </a:spcBef>
                        <a:spcAft>
                          <a:spcPts val="0"/>
                        </a:spcAft>
                      </a:pPr>
                      <a:r>
                        <a:rPr lang="en-US" sz="2800" b="1" kern="100" dirty="0">
                          <a:effectLst/>
                        </a:rPr>
                        <a:t>2.2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270510" algn="r" eaLnBrk="0" hangingPunct="0">
                        <a:lnSpc>
                          <a:spcPct val="100000"/>
                        </a:lnSpc>
                        <a:spcBef>
                          <a:spcPts val="0"/>
                        </a:spcBef>
                        <a:spcAft>
                          <a:spcPts val="0"/>
                        </a:spcAft>
                      </a:pPr>
                      <a:r>
                        <a:rPr lang="en-US" sz="2800" b="1" kern="100" dirty="0">
                          <a:effectLst/>
                        </a:rPr>
                        <a:t>9,482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800" b="1" kern="100" dirty="0">
                          <a:effectLst/>
                        </a:rPr>
                        <a:t>11,721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800" b="1" kern="100">
                          <a:effectLst/>
                        </a:rPr>
                        <a:t>12,335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800" b="1" kern="100">
                          <a:effectLst/>
                        </a:rPr>
                        <a:t>14,574</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21164752"/>
                  </a:ext>
                </a:extLst>
              </a:tr>
              <a:tr h="312696">
                <a:tc vMerge="1">
                  <a:txBody>
                    <a:bodyPr/>
                    <a:lstStyle/>
                    <a:p>
                      <a:endParaRPr lang="zh-TW" altLang="en-US"/>
                    </a:p>
                  </a:txBody>
                  <a:tcPr/>
                </a:tc>
                <a:tc>
                  <a:txBody>
                    <a:bodyPr/>
                    <a:lstStyle/>
                    <a:p>
                      <a:pPr marL="0" marR="0" algn="l" ea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2.5</a:t>
                      </a:r>
                      <a:r>
                        <a:rPr lang="en-US" altLang="zh-TW"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公總指定</a:t>
                      </a:r>
                      <a:r>
                        <a:rPr lang="en-US" altLang="zh-TW"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sz="14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ea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10,100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12,610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0" algn="ctr" ea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12,953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0" algn="ctr" ea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15,463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144923959"/>
                  </a:ext>
                </a:extLst>
              </a:tr>
              <a:tr h="312696">
                <a:tc vMerge="1">
                  <a:txBody>
                    <a:bodyPr/>
                    <a:lstStyle/>
                    <a:p>
                      <a:endParaRPr lang="zh-TW" altLang="en-US"/>
                    </a:p>
                  </a:txBody>
                  <a:tcPr/>
                </a:tc>
                <a:tc>
                  <a:txBody>
                    <a:bodyPr/>
                    <a:lstStyle/>
                    <a:p>
                      <a:pPr marL="0" marR="0" indent="0" algn="l" defTabSz="914400" rtl="0" eaLnBrk="0" fontAlgn="auto" latinLnBrk="0" hangingPunct="0">
                        <a:lnSpc>
                          <a:spcPct val="100000"/>
                        </a:lnSpc>
                        <a:spcBef>
                          <a:spcPts val="0"/>
                        </a:spcBef>
                        <a:spcAft>
                          <a:spcPts val="0"/>
                        </a:spcAft>
                        <a:buClrTx/>
                        <a:buSzTx/>
                        <a:buFontTx/>
                        <a:buNone/>
                        <a:tabLst/>
                        <a:defRPr/>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r>
                        <a:rPr lang="en-US" altLang="zh-TW"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公總指定</a:t>
                      </a:r>
                      <a:r>
                        <a:rPr lang="en-US" altLang="zh-TW"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altLang="zh-TW"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ea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11,039</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13,960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0" algn="ctr" ea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13,892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0" algn="ctr" eaLnBrk="0" hangingPunct="0">
                        <a:lnSpc>
                          <a:spcPct val="100000"/>
                        </a:lnSpc>
                        <a:spcBef>
                          <a:spcPts val="0"/>
                        </a:spcBef>
                        <a:spcAft>
                          <a:spcPts val="0"/>
                        </a:spcAft>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16,813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603739898"/>
                  </a:ext>
                </a:extLst>
              </a:tr>
              <a:tr h="312696">
                <a:tc vMerge="1">
                  <a:txBody>
                    <a:bodyPr/>
                    <a:lstStyle/>
                    <a:p>
                      <a:endParaRPr lang="zh-TW" altLang="en-US"/>
                    </a:p>
                  </a:txBody>
                  <a:tcPr/>
                </a:tc>
                <a:tc>
                  <a:txBody>
                    <a:bodyPr/>
                    <a:lstStyle/>
                    <a:p>
                      <a:pPr marL="0" marR="0" algn="l" eaLnBrk="0" hangingPunct="0">
                        <a:lnSpc>
                          <a:spcPct val="100000"/>
                        </a:lnSpc>
                        <a:spcBef>
                          <a:spcPts val="0"/>
                        </a:spcBef>
                        <a:spcAft>
                          <a:spcPts val="0"/>
                        </a:spcAft>
                      </a:pPr>
                      <a:r>
                        <a:rPr lang="en-US" sz="2800" b="1" kern="100" dirty="0">
                          <a:effectLst/>
                        </a:rPr>
                        <a:t>3.5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eaLnBrk="0" hangingPunct="0">
                        <a:lnSpc>
                          <a:spcPct val="100000"/>
                        </a:lnSpc>
                        <a:spcBef>
                          <a:spcPts val="0"/>
                        </a:spcBef>
                        <a:spcAft>
                          <a:spcPts val="0"/>
                        </a:spcAft>
                      </a:pPr>
                      <a:r>
                        <a:rPr lang="en-US" sz="2800" b="1" kern="100" dirty="0">
                          <a:effectLst/>
                        </a:rPr>
                        <a:t>12,023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15,376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0" algn="ctr" eaLnBrk="0" hangingPunct="0">
                        <a:lnSpc>
                          <a:spcPct val="100000"/>
                        </a:lnSpc>
                        <a:spcBef>
                          <a:spcPts val="0"/>
                        </a:spcBef>
                        <a:spcAft>
                          <a:spcPts val="0"/>
                        </a:spcAft>
                      </a:pPr>
                      <a:r>
                        <a:rPr lang="en-US" sz="2800" b="1" kern="100" dirty="0">
                          <a:effectLst/>
                        </a:rPr>
                        <a:t>14,876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0" algn="ctr" eaLnBrk="0" hangingPunct="0">
                        <a:lnSpc>
                          <a:spcPct val="100000"/>
                        </a:lnSpc>
                        <a:spcBef>
                          <a:spcPts val="0"/>
                        </a:spcBef>
                        <a:spcAft>
                          <a:spcPts val="0"/>
                        </a:spcAft>
                      </a:pPr>
                      <a:r>
                        <a:rPr lang="en-US" sz="2800" b="1" kern="100" dirty="0">
                          <a:effectLst/>
                        </a:rPr>
                        <a:t>18,229</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877414204"/>
                  </a:ext>
                </a:extLst>
              </a:tr>
              <a:tr h="312696">
                <a:tc vMerge="1">
                  <a:txBody>
                    <a:bodyPr/>
                    <a:lstStyle/>
                    <a:p>
                      <a:endParaRPr lang="zh-TW" altLang="en-US"/>
                    </a:p>
                  </a:txBody>
                  <a:tcPr/>
                </a:tc>
                <a:tc>
                  <a:txBody>
                    <a:bodyPr/>
                    <a:lstStyle/>
                    <a:p>
                      <a:pPr marL="0" marR="0" algn="l" eaLnBrk="0" hangingPunct="0">
                        <a:lnSpc>
                          <a:spcPct val="100000"/>
                        </a:lnSpc>
                        <a:spcBef>
                          <a:spcPts val="0"/>
                        </a:spcBef>
                        <a:spcAft>
                          <a:spcPts val="0"/>
                        </a:spcAft>
                      </a:pPr>
                      <a:r>
                        <a:rPr lang="en-US" sz="2800" b="1" kern="100" dirty="0">
                          <a:effectLst/>
                        </a:rPr>
                        <a:t>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eaLnBrk="0" hangingPunct="0">
                        <a:lnSpc>
                          <a:spcPct val="100000"/>
                        </a:lnSpc>
                        <a:spcBef>
                          <a:spcPts val="0"/>
                        </a:spcBef>
                        <a:spcAft>
                          <a:spcPts val="0"/>
                        </a:spcAft>
                      </a:pPr>
                      <a:r>
                        <a:rPr lang="en-US" sz="2800" b="1" kern="100" dirty="0">
                          <a:effectLst/>
                        </a:rPr>
                        <a:t>12,961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16,726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0" algn="ctr" eaLnBrk="0" hangingPunct="0">
                        <a:lnSpc>
                          <a:spcPct val="100000"/>
                        </a:lnSpc>
                        <a:spcBef>
                          <a:spcPts val="0"/>
                        </a:spcBef>
                        <a:spcAft>
                          <a:spcPts val="0"/>
                        </a:spcAft>
                      </a:pPr>
                      <a:r>
                        <a:rPr lang="en-US" sz="2800" b="1" kern="100" dirty="0">
                          <a:effectLst/>
                        </a:rPr>
                        <a:t>15,815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0" algn="ctr" eaLnBrk="0" hangingPunct="0">
                        <a:lnSpc>
                          <a:spcPct val="100000"/>
                        </a:lnSpc>
                        <a:spcBef>
                          <a:spcPts val="0"/>
                        </a:spcBef>
                        <a:spcAft>
                          <a:spcPts val="0"/>
                        </a:spcAft>
                      </a:pPr>
                      <a:r>
                        <a:rPr lang="en-US" sz="2800" b="1" kern="100">
                          <a:effectLst/>
                        </a:rPr>
                        <a:t>19,580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571157654"/>
                  </a:ext>
                </a:extLst>
              </a:tr>
              <a:tr h="312696">
                <a:tc vMerge="1">
                  <a:txBody>
                    <a:bodyPr/>
                    <a:lstStyle/>
                    <a:p>
                      <a:endParaRPr lang="zh-TW" altLang="en-US"/>
                    </a:p>
                  </a:txBody>
                  <a:tcPr/>
                </a:tc>
                <a:tc>
                  <a:txBody>
                    <a:bodyPr/>
                    <a:lstStyle/>
                    <a:p>
                      <a:pPr marL="0" marR="0" algn="l" eaLnBrk="0" hangingPunct="0">
                        <a:lnSpc>
                          <a:spcPct val="100000"/>
                        </a:lnSpc>
                        <a:spcBef>
                          <a:spcPts val="0"/>
                        </a:spcBef>
                        <a:spcAft>
                          <a:spcPts val="0"/>
                        </a:spcAft>
                      </a:pPr>
                      <a:r>
                        <a:rPr lang="en-US" sz="2800" b="1" kern="100" dirty="0">
                          <a:effectLst/>
                        </a:rPr>
                        <a:t>4.5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eaLnBrk="0" hangingPunct="0">
                        <a:lnSpc>
                          <a:spcPct val="100000"/>
                        </a:lnSpc>
                        <a:spcBef>
                          <a:spcPts val="0"/>
                        </a:spcBef>
                        <a:spcAft>
                          <a:spcPts val="0"/>
                        </a:spcAft>
                      </a:pPr>
                      <a:r>
                        <a:rPr lang="en-US" sz="2800" b="1" kern="100" dirty="0">
                          <a:effectLst/>
                        </a:rPr>
                        <a:t>13,923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a:effectLst/>
                        </a:rPr>
                        <a:t>18,109</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0" algn="ctr" eaLnBrk="0" hangingPunct="0">
                        <a:lnSpc>
                          <a:spcPct val="100000"/>
                        </a:lnSpc>
                        <a:spcBef>
                          <a:spcPts val="0"/>
                        </a:spcBef>
                        <a:spcAft>
                          <a:spcPts val="0"/>
                        </a:spcAft>
                      </a:pPr>
                      <a:r>
                        <a:rPr lang="en-US" sz="2800" b="1" kern="100" dirty="0">
                          <a:effectLst/>
                        </a:rPr>
                        <a:t>16,776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0" algn="ctr" eaLnBrk="0" hangingPunct="0">
                        <a:lnSpc>
                          <a:spcPct val="100000"/>
                        </a:lnSpc>
                        <a:spcBef>
                          <a:spcPts val="0"/>
                        </a:spcBef>
                        <a:spcAft>
                          <a:spcPts val="0"/>
                        </a:spcAft>
                      </a:pPr>
                      <a:r>
                        <a:rPr lang="en-US" sz="2800" b="1" kern="100">
                          <a:effectLst/>
                        </a:rPr>
                        <a:t>20,963</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195896205"/>
                  </a:ext>
                </a:extLst>
              </a:tr>
              <a:tr h="312696">
                <a:tc vMerge="1">
                  <a:txBody>
                    <a:bodyPr/>
                    <a:lstStyle/>
                    <a:p>
                      <a:endParaRPr lang="zh-TW" altLang="en-US"/>
                    </a:p>
                  </a:txBody>
                  <a:tcPr/>
                </a:tc>
                <a:tc>
                  <a:txBody>
                    <a:bodyPr/>
                    <a:lstStyle/>
                    <a:p>
                      <a:pPr marL="0" marR="0" algn="l" eaLnBrk="0" hangingPunct="0">
                        <a:lnSpc>
                          <a:spcPct val="100000"/>
                        </a:lnSpc>
                        <a:spcBef>
                          <a:spcPts val="0"/>
                        </a:spcBef>
                        <a:spcAft>
                          <a:spcPts val="0"/>
                        </a:spcAft>
                      </a:pPr>
                      <a:r>
                        <a:rPr lang="en-US" sz="2800" b="1" kern="100" dirty="0">
                          <a:effectLst/>
                        </a:rPr>
                        <a:t>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eaLnBrk="0" hangingPunct="0">
                        <a:lnSpc>
                          <a:spcPct val="100000"/>
                        </a:lnSpc>
                        <a:spcBef>
                          <a:spcPts val="0"/>
                        </a:spcBef>
                        <a:spcAft>
                          <a:spcPts val="0"/>
                        </a:spcAft>
                      </a:pPr>
                      <a:r>
                        <a:rPr lang="en-US" sz="2800" b="1" kern="100" dirty="0">
                          <a:effectLst/>
                        </a:rPr>
                        <a:t>14,816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0" algn="ctr" eaLnBrk="0" hangingPunct="0">
                        <a:lnSpc>
                          <a:spcPct val="100000"/>
                        </a:lnSpc>
                        <a:spcBef>
                          <a:spcPts val="0"/>
                        </a:spcBef>
                        <a:spcAft>
                          <a:spcPts val="0"/>
                        </a:spcAft>
                      </a:pPr>
                      <a:r>
                        <a:rPr lang="en-US" sz="2800" b="1" kern="100" dirty="0">
                          <a:effectLst/>
                        </a:rPr>
                        <a:t>19,394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0" algn="ctr" eaLnBrk="0" hangingPunct="0">
                        <a:lnSpc>
                          <a:spcPct val="100000"/>
                        </a:lnSpc>
                        <a:spcBef>
                          <a:spcPts val="0"/>
                        </a:spcBef>
                        <a:spcAft>
                          <a:spcPts val="0"/>
                        </a:spcAft>
                      </a:pPr>
                      <a:r>
                        <a:rPr lang="en-US" sz="2800" b="1" kern="100" dirty="0">
                          <a:effectLst/>
                        </a:rPr>
                        <a:t>17,669</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0" algn="ctr" eaLnBrk="0" hangingPunct="0">
                        <a:lnSpc>
                          <a:spcPct val="100000"/>
                        </a:lnSpc>
                        <a:spcBef>
                          <a:spcPts val="0"/>
                        </a:spcBef>
                        <a:spcAft>
                          <a:spcPts val="0"/>
                        </a:spcAft>
                      </a:pPr>
                      <a:r>
                        <a:rPr lang="en-US" sz="2800" b="1" kern="100" dirty="0">
                          <a:effectLst/>
                        </a:rPr>
                        <a:t>22,247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526530465"/>
                  </a:ext>
                </a:extLst>
              </a:tr>
              <a:tr h="312696">
                <a:tc vMerge="1">
                  <a:txBody>
                    <a:bodyPr/>
                    <a:lstStyle/>
                    <a:p>
                      <a:endParaRPr lang="zh-TW" altLang="en-US"/>
                    </a:p>
                  </a:txBody>
                  <a:tcPr/>
                </a:tc>
                <a:tc>
                  <a:txBody>
                    <a:bodyPr/>
                    <a:lstStyle/>
                    <a:p>
                      <a:pPr marL="0" marR="0" algn="l" eaLnBrk="0" hangingPunct="0">
                        <a:lnSpc>
                          <a:spcPct val="100000"/>
                        </a:lnSpc>
                        <a:spcBef>
                          <a:spcPts val="0"/>
                        </a:spcBef>
                        <a:spcAft>
                          <a:spcPts val="0"/>
                        </a:spcAft>
                      </a:pPr>
                      <a:r>
                        <a:rPr lang="en-US" sz="2800" b="1" kern="100" dirty="0">
                          <a:effectLst/>
                        </a:rPr>
                        <a:t>5.5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270510" algn="r" eaLnBrk="0" hangingPunct="0">
                        <a:lnSpc>
                          <a:spcPct val="100000"/>
                        </a:lnSpc>
                        <a:spcBef>
                          <a:spcPts val="0"/>
                        </a:spcBef>
                        <a:spcAft>
                          <a:spcPts val="0"/>
                        </a:spcAft>
                      </a:pPr>
                      <a:r>
                        <a:rPr lang="en-US" sz="2800" b="1" kern="100" dirty="0">
                          <a:effectLst/>
                        </a:rPr>
                        <a:t>15,731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20,711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18,585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23,564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8050961"/>
                  </a:ext>
                </a:extLst>
              </a:tr>
            </a:tbl>
          </a:graphicData>
        </a:graphic>
      </p:graphicFrame>
    </p:spTree>
    <p:extLst>
      <p:ext uri="{BB962C8B-B14F-4D97-AF65-F5344CB8AC3E}">
        <p14:creationId xmlns:p14="http://schemas.microsoft.com/office/powerpoint/2010/main" val="195668166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
            <a:ext cx="9144000" cy="1381261"/>
          </a:xfrm>
        </p:spPr>
        <p:txBody>
          <a:bodyPr>
            <a:noAutofit/>
          </a:bodyPr>
          <a:lstStyle/>
          <a:p>
            <a:r>
              <a:rPr lang="zh-TW" altLang="en-US" spc="-150" dirty="0" smtClean="0"/>
              <a:t>小型車普通駕駛訓練收費上下限額</a:t>
            </a:r>
            <a:r>
              <a:rPr lang="en-US" altLang="zh-TW" spc="-150" dirty="0" smtClean="0"/>
              <a:t/>
            </a:r>
            <a:br>
              <a:rPr lang="en-US" altLang="zh-TW" spc="-150" dirty="0" smtClean="0"/>
            </a:br>
            <a:r>
              <a:rPr lang="zh-TW" altLang="en-US" spc="-150" dirty="0" smtClean="0"/>
              <a:t>成本加成率</a:t>
            </a:r>
            <a:r>
              <a:rPr lang="en-US" altLang="zh-TW" spc="-150" dirty="0" smtClean="0"/>
              <a:t>10%</a:t>
            </a:r>
            <a:r>
              <a:rPr lang="zh-TW" altLang="en-US" spc="-150" dirty="0" smtClean="0"/>
              <a:t>含稅</a:t>
            </a:r>
            <a:r>
              <a:rPr lang="en-US" altLang="zh-TW" spc="-150" dirty="0" smtClean="0"/>
              <a:t>(0.4%)</a:t>
            </a:r>
            <a:endParaRPr lang="zh-TW" altLang="en-US" spc="-150"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84</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2961485863"/>
              </p:ext>
            </p:extLst>
          </p:nvPr>
        </p:nvGraphicFramePr>
        <p:xfrm>
          <a:off x="0" y="1381261"/>
          <a:ext cx="9144000" cy="5120640"/>
        </p:xfrm>
        <a:graphic>
          <a:graphicData uri="http://schemas.openxmlformats.org/drawingml/2006/table">
            <a:tbl>
              <a:tblPr firstRow="1" firstCol="1">
                <a:tableStyleId>{2D5ABB26-0587-4C30-8999-92F81FD0307C}</a:tableStyleId>
              </a:tblPr>
              <a:tblGrid>
                <a:gridCol w="1249680">
                  <a:extLst>
                    <a:ext uri="{9D8B030D-6E8A-4147-A177-3AD203B41FA5}">
                      <a16:colId xmlns:a16="http://schemas.microsoft.com/office/drawing/2014/main" val="1526283122"/>
                    </a:ext>
                  </a:extLst>
                </a:gridCol>
                <a:gridCol w="1417320">
                  <a:extLst>
                    <a:ext uri="{9D8B030D-6E8A-4147-A177-3AD203B41FA5}">
                      <a16:colId xmlns:a16="http://schemas.microsoft.com/office/drawing/2014/main" val="3942829563"/>
                    </a:ext>
                  </a:extLst>
                </a:gridCol>
                <a:gridCol w="1836420">
                  <a:extLst>
                    <a:ext uri="{9D8B030D-6E8A-4147-A177-3AD203B41FA5}">
                      <a16:colId xmlns:a16="http://schemas.microsoft.com/office/drawing/2014/main" val="330291177"/>
                    </a:ext>
                  </a:extLst>
                </a:gridCol>
                <a:gridCol w="1546860">
                  <a:extLst>
                    <a:ext uri="{9D8B030D-6E8A-4147-A177-3AD203B41FA5}">
                      <a16:colId xmlns:a16="http://schemas.microsoft.com/office/drawing/2014/main" val="584382861"/>
                    </a:ext>
                  </a:extLst>
                </a:gridCol>
                <a:gridCol w="1546860">
                  <a:extLst>
                    <a:ext uri="{9D8B030D-6E8A-4147-A177-3AD203B41FA5}">
                      <a16:colId xmlns:a16="http://schemas.microsoft.com/office/drawing/2014/main" val="2473286868"/>
                    </a:ext>
                  </a:extLst>
                </a:gridCol>
                <a:gridCol w="1546860">
                  <a:extLst>
                    <a:ext uri="{9D8B030D-6E8A-4147-A177-3AD203B41FA5}">
                      <a16:colId xmlns:a16="http://schemas.microsoft.com/office/drawing/2014/main" val="1224544983"/>
                    </a:ext>
                  </a:extLst>
                </a:gridCol>
              </a:tblGrid>
              <a:tr h="312696">
                <a:tc rowSpan="3">
                  <a:txBody>
                    <a:bodyPr/>
                    <a:lstStyle/>
                    <a:p>
                      <a:pPr marL="0" marR="0" algn="ctr" eaLnBrk="0" hangingPunct="0">
                        <a:lnSpc>
                          <a:spcPct val="100000"/>
                        </a:lnSpc>
                        <a:spcBef>
                          <a:spcPts val="0"/>
                        </a:spcBef>
                        <a:spcAft>
                          <a:spcPts val="0"/>
                        </a:spcAft>
                      </a:pPr>
                      <a:r>
                        <a:rPr lang="zh-TW" sz="2800" b="1" kern="100" dirty="0" smtClean="0">
                          <a:effectLst/>
                        </a:rPr>
                        <a:t>訓練</a:t>
                      </a:r>
                      <a:endParaRPr lang="en-US" altLang="zh-TW" sz="2800" b="1" kern="100" dirty="0" smtClean="0">
                        <a:effectLst/>
                      </a:endParaRPr>
                    </a:p>
                    <a:p>
                      <a:pPr marL="0" marR="0" algn="ctr" eaLnBrk="0" hangingPunct="0">
                        <a:lnSpc>
                          <a:spcPct val="100000"/>
                        </a:lnSpc>
                        <a:spcBef>
                          <a:spcPts val="0"/>
                        </a:spcBef>
                        <a:spcAft>
                          <a:spcPts val="0"/>
                        </a:spcAft>
                      </a:pPr>
                      <a:r>
                        <a:rPr lang="zh-TW" sz="2800" b="1" kern="100" dirty="0" smtClean="0">
                          <a:effectLst/>
                        </a:rPr>
                        <a:t>車</a:t>
                      </a:r>
                      <a:r>
                        <a:rPr lang="zh-TW" sz="2800" b="1" kern="100" dirty="0">
                          <a:effectLst/>
                        </a:rPr>
                        <a:t>種</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eaLnBrk="0" hangingPunct="0">
                        <a:lnSpc>
                          <a:spcPct val="100000"/>
                        </a:lnSpc>
                        <a:spcBef>
                          <a:spcPts val="0"/>
                        </a:spcBef>
                        <a:spcAft>
                          <a:spcPts val="0"/>
                        </a:spcAft>
                      </a:pPr>
                      <a:r>
                        <a:rPr lang="zh-TW" sz="2800" b="1" kern="100" dirty="0" smtClean="0">
                          <a:effectLst/>
                        </a:rPr>
                        <a:t>教練</a:t>
                      </a:r>
                      <a:endParaRPr lang="en-US" altLang="zh-TW" sz="2800" b="1" kern="100" dirty="0" smtClean="0">
                        <a:effectLst/>
                      </a:endParaRPr>
                    </a:p>
                    <a:p>
                      <a:pPr marL="0" marR="0" algn="ctr" eaLnBrk="0" hangingPunct="0">
                        <a:lnSpc>
                          <a:spcPct val="100000"/>
                        </a:lnSpc>
                        <a:spcBef>
                          <a:spcPts val="0"/>
                        </a:spcBef>
                        <a:spcAft>
                          <a:spcPts val="0"/>
                        </a:spcAft>
                      </a:pPr>
                      <a:r>
                        <a:rPr lang="zh-TW" sz="2800" b="1" kern="100" dirty="0" smtClean="0">
                          <a:effectLst/>
                        </a:rPr>
                        <a:t>講師</a:t>
                      </a:r>
                      <a:endParaRPr lang="zh-TW" sz="2800" b="1" kern="100" dirty="0">
                        <a:effectLst/>
                      </a:endParaRPr>
                    </a:p>
                    <a:p>
                      <a:pPr marL="0" marR="0" algn="ctr" eaLnBrk="0" hangingPunct="0">
                        <a:lnSpc>
                          <a:spcPct val="100000"/>
                        </a:lnSpc>
                        <a:spcBef>
                          <a:spcPts val="0"/>
                        </a:spcBef>
                        <a:spcAft>
                          <a:spcPts val="0"/>
                        </a:spcAft>
                      </a:pPr>
                      <a:r>
                        <a:rPr lang="zh-TW" sz="2800" b="1" kern="100" dirty="0" smtClean="0">
                          <a:effectLst/>
                        </a:rPr>
                        <a:t>月薪</a:t>
                      </a:r>
                      <a:endParaRPr lang="en-US" altLang="zh-TW" sz="2800" b="1" kern="100" dirty="0" smtClean="0">
                        <a:effectLst/>
                      </a:endParaRPr>
                    </a:p>
                    <a:p>
                      <a:pPr marL="0" marR="0" algn="ctr" eaLnBrk="0" hangingPunct="0">
                        <a:lnSpc>
                          <a:spcPct val="100000"/>
                        </a:lnSpc>
                        <a:spcBef>
                          <a:spcPts val="0"/>
                        </a:spcBef>
                        <a:spcAft>
                          <a:spcPts val="0"/>
                        </a:spcAft>
                      </a:pPr>
                      <a:r>
                        <a:rPr lang="en-US" sz="2800" b="1" kern="100" dirty="0" smtClean="0">
                          <a:effectLst/>
                        </a:rPr>
                        <a:t>(</a:t>
                      </a:r>
                      <a:r>
                        <a:rPr lang="zh-TW" sz="2800" b="1" kern="100" dirty="0">
                          <a:effectLst/>
                        </a:rPr>
                        <a:t>萬元</a:t>
                      </a:r>
                      <a:r>
                        <a:rPr lang="en-US" sz="2800" b="1" kern="100" dirty="0">
                          <a:effectLst/>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eaLnBrk="0" hangingPunct="0">
                        <a:lnSpc>
                          <a:spcPct val="100000"/>
                        </a:lnSpc>
                        <a:spcBef>
                          <a:spcPts val="0"/>
                        </a:spcBef>
                        <a:spcAft>
                          <a:spcPts val="0"/>
                        </a:spcAft>
                      </a:pPr>
                      <a:r>
                        <a:rPr lang="zh-TW" sz="2800" b="1" kern="100" dirty="0">
                          <a:effectLst/>
                        </a:rPr>
                        <a:t>訓練收費下限</a:t>
                      </a:r>
                      <a:r>
                        <a:rPr lang="en-US" sz="2800" b="1" kern="100" dirty="0">
                          <a:effectLst/>
                        </a:rPr>
                        <a:t>(</a:t>
                      </a:r>
                      <a:r>
                        <a:rPr lang="zh-TW" sz="2800" b="1" kern="100" dirty="0">
                          <a:effectLst/>
                        </a:rPr>
                        <a:t>元</a:t>
                      </a:r>
                      <a:r>
                        <a:rPr lang="en-US" sz="2800" b="1" kern="100" dirty="0">
                          <a:effectLst/>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0"/>
                        </a:spcAft>
                      </a:pPr>
                      <a:r>
                        <a:rPr lang="zh-TW" sz="2800" b="1" kern="100" dirty="0">
                          <a:effectLst/>
                        </a:rPr>
                        <a:t>訓練收費上限</a:t>
                      </a:r>
                      <a:r>
                        <a:rPr lang="en-US" sz="2800" b="1" kern="100" dirty="0">
                          <a:effectLst/>
                        </a:rPr>
                        <a:t>(</a:t>
                      </a:r>
                      <a:r>
                        <a:rPr lang="zh-TW" sz="2800" b="1" kern="100" dirty="0">
                          <a:effectLst/>
                        </a:rPr>
                        <a:t>元</a:t>
                      </a:r>
                      <a:r>
                        <a:rPr lang="en-US" sz="2800" b="1" kern="100" dirty="0">
                          <a:effectLst/>
                        </a:rPr>
                        <a:t>)</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3422217570"/>
                  </a:ext>
                </a:extLst>
              </a:tr>
              <a:tr h="625393">
                <a:tc vMerge="1">
                  <a:txBody>
                    <a:bodyPr/>
                    <a:lstStyle/>
                    <a:p>
                      <a:endParaRPr lang="zh-TW" altLang="en-US"/>
                    </a:p>
                  </a:txBody>
                  <a:tcPr/>
                </a:tc>
                <a:tc vMerge="1">
                  <a:txBody>
                    <a:bodyPr/>
                    <a:lstStyle/>
                    <a:p>
                      <a:endParaRPr lang="zh-TW" altLang="en-US"/>
                    </a:p>
                  </a:txBody>
                  <a:tcPr/>
                </a:tc>
                <a:tc gridSpan="2">
                  <a:txBody>
                    <a:bodyPr/>
                    <a:lstStyle/>
                    <a:p>
                      <a:pPr marL="0" marR="0" algn="ctr" eaLnBrk="0" hangingPunct="0">
                        <a:lnSpc>
                          <a:spcPct val="100000"/>
                        </a:lnSpc>
                        <a:spcBef>
                          <a:spcPts val="0"/>
                        </a:spcBef>
                        <a:spcAft>
                          <a:spcPts val="0"/>
                        </a:spcAft>
                      </a:pPr>
                      <a:r>
                        <a:rPr lang="zh-TW" sz="2800" b="1" kern="100" dirty="0">
                          <a:effectLst/>
                        </a:rPr>
                        <a:t>術科駕駛訓練</a:t>
                      </a:r>
                      <a:r>
                        <a:rPr lang="zh-TW" sz="2800" b="1" kern="100" dirty="0" smtClean="0">
                          <a:effectLst/>
                        </a:rPr>
                        <a:t>鐘點</a:t>
                      </a:r>
                      <a:endParaRPr lang="en-US" altLang="zh-TW" sz="2800" b="1" kern="100" dirty="0" smtClean="0">
                        <a:effectLst/>
                      </a:endParaRPr>
                    </a:p>
                    <a:p>
                      <a:pPr marL="0" marR="0" algn="ctr" eaLnBrk="0" hangingPunct="0">
                        <a:lnSpc>
                          <a:spcPct val="100000"/>
                        </a:lnSpc>
                        <a:spcBef>
                          <a:spcPts val="0"/>
                        </a:spcBef>
                        <a:spcAft>
                          <a:spcPts val="0"/>
                        </a:spcAft>
                      </a:pPr>
                      <a:r>
                        <a:rPr lang="zh-TW" sz="2800" b="1" kern="100" dirty="0" smtClean="0">
                          <a:effectLst/>
                        </a:rPr>
                        <a:t>分攤</a:t>
                      </a:r>
                      <a:r>
                        <a:rPr lang="zh-TW" sz="2800" b="1" kern="100" dirty="0">
                          <a:effectLst/>
                        </a:rPr>
                        <a:t>比率</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gridSpan="2">
                  <a:txBody>
                    <a:bodyPr/>
                    <a:lstStyle/>
                    <a:p>
                      <a:pPr marL="0" marR="0" algn="ctr" eaLnBrk="0" hangingPunct="0">
                        <a:lnSpc>
                          <a:spcPct val="100000"/>
                        </a:lnSpc>
                        <a:spcBef>
                          <a:spcPts val="0"/>
                        </a:spcBef>
                        <a:spcAft>
                          <a:spcPts val="0"/>
                        </a:spcAft>
                      </a:pPr>
                      <a:r>
                        <a:rPr lang="zh-TW" sz="2800" b="1" kern="100" dirty="0">
                          <a:effectLst/>
                        </a:rPr>
                        <a:t>術科駕駛訓練鐘點分攤比率</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1816880416"/>
                  </a:ext>
                </a:extLst>
              </a:tr>
              <a:tr h="312696">
                <a:tc vMerge="1">
                  <a:txBody>
                    <a:bodyPr/>
                    <a:lstStyle/>
                    <a:p>
                      <a:endParaRPr lang="zh-TW" altLang="en-US"/>
                    </a:p>
                  </a:txBody>
                  <a:tcPr/>
                </a:tc>
                <a:tc vMerge="1">
                  <a:txBody>
                    <a:bodyPr/>
                    <a:lstStyle/>
                    <a:p>
                      <a:endParaRPr lang="zh-TW" altLang="en-US"/>
                    </a:p>
                  </a:txBody>
                  <a:tcPr/>
                </a:tc>
                <a:tc>
                  <a:txBody>
                    <a:bodyPr/>
                    <a:lstStyle/>
                    <a:p>
                      <a:pPr marL="0" marR="0" algn="ctr" eaLnBrk="0" hangingPunct="0">
                        <a:lnSpc>
                          <a:spcPct val="100000"/>
                        </a:lnSpc>
                        <a:spcBef>
                          <a:spcPts val="0"/>
                        </a:spcBef>
                        <a:spcAft>
                          <a:spcPts val="0"/>
                        </a:spcAft>
                      </a:pPr>
                      <a:r>
                        <a:rPr lang="en-US" sz="2800" b="1" kern="100" dirty="0">
                          <a:effectLst/>
                        </a:rPr>
                        <a:t>0.5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0.5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12700" cap="flat" cmpd="sng" algn="ctr">
                      <a:solidFill>
                        <a:schemeClr val="tx1"/>
                      </a:solidFill>
                      <a:prstDash val="dash"/>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5364638"/>
                  </a:ext>
                </a:extLst>
              </a:tr>
              <a:tr h="312696">
                <a:tc rowSpan="8">
                  <a:txBody>
                    <a:bodyPr/>
                    <a:lstStyle/>
                    <a:p>
                      <a:pPr marL="0" marR="0" algn="ctr" eaLnBrk="0" hangingPunct="0">
                        <a:lnSpc>
                          <a:spcPct val="100000"/>
                        </a:lnSpc>
                        <a:spcBef>
                          <a:spcPts val="0"/>
                        </a:spcBef>
                        <a:spcAft>
                          <a:spcPts val="0"/>
                        </a:spcAft>
                      </a:pPr>
                      <a:r>
                        <a:rPr lang="zh-TW" sz="2800" b="1" kern="100" dirty="0">
                          <a:effectLst/>
                        </a:rPr>
                        <a:t>小型車</a:t>
                      </a:r>
                      <a:r>
                        <a:rPr lang="en-US" sz="2800" b="1" kern="100" dirty="0">
                          <a:effectLst/>
                        </a:rPr>
                        <a:t/>
                      </a:r>
                      <a:br>
                        <a:rPr lang="en-US" sz="2800" b="1" kern="100" dirty="0">
                          <a:effectLst/>
                        </a:rPr>
                      </a:br>
                      <a:r>
                        <a:rPr lang="zh-TW" sz="2800" b="1" kern="100" dirty="0" smtClean="0">
                          <a:effectLst/>
                        </a:rPr>
                        <a:t>普通</a:t>
                      </a:r>
                      <a:endParaRPr lang="en-US" altLang="zh-TW" sz="2800" b="1" kern="100" dirty="0" smtClean="0">
                        <a:effectLst/>
                      </a:endParaRPr>
                    </a:p>
                    <a:p>
                      <a:pPr marL="0" marR="0" algn="ctr" eaLnBrk="0" hangingPunct="0">
                        <a:lnSpc>
                          <a:spcPct val="100000"/>
                        </a:lnSpc>
                        <a:spcBef>
                          <a:spcPts val="0"/>
                        </a:spcBef>
                        <a:spcAft>
                          <a:spcPts val="0"/>
                        </a:spcAft>
                      </a:pPr>
                      <a:r>
                        <a:rPr lang="zh-TW" sz="2800" b="1" kern="100" dirty="0" smtClean="0">
                          <a:effectLst/>
                        </a:rPr>
                        <a:t>駕駛</a:t>
                      </a:r>
                      <a:r>
                        <a:rPr lang="en-US" sz="2800" b="1" kern="100" dirty="0">
                          <a:effectLst/>
                        </a:rPr>
                        <a:t/>
                      </a:r>
                      <a:br>
                        <a:rPr lang="en-US" sz="2800" b="1" kern="100" dirty="0">
                          <a:effectLst/>
                        </a:rPr>
                      </a:br>
                      <a:r>
                        <a:rPr lang="zh-TW" sz="2800" b="1" kern="100" dirty="0">
                          <a:effectLst/>
                        </a:rPr>
                        <a:t>訓練</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eaLnBrk="0" hangingPunct="0">
                        <a:lnSpc>
                          <a:spcPct val="100000"/>
                        </a:lnSpc>
                        <a:spcBef>
                          <a:spcPts val="0"/>
                        </a:spcBef>
                        <a:spcAft>
                          <a:spcPts val="0"/>
                        </a:spcAft>
                      </a:pPr>
                      <a:r>
                        <a:rPr lang="en-US" sz="2800" b="1" kern="100" dirty="0">
                          <a:effectLst/>
                        </a:rPr>
                        <a:t>2.2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8,221</a:t>
                      </a:r>
                      <a:endParaRPr lang="zh-TW" sz="2800" b="1" kern="100" dirty="0">
                        <a:solidFill>
                          <a:schemeClr val="tx1"/>
                        </a:solidFill>
                        <a:effectLst/>
                        <a:latin typeface="+mn-lt"/>
                        <a:ea typeface="+mn-ea"/>
                        <a:cs typeface="+mn-cs"/>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10,684</a:t>
                      </a:r>
                      <a:endParaRPr lang="zh-TW" sz="2800" b="1" kern="100" dirty="0">
                        <a:solidFill>
                          <a:schemeClr val="tx1"/>
                        </a:solidFill>
                        <a:effectLst/>
                        <a:latin typeface="+mn-lt"/>
                        <a:ea typeface="+mn-ea"/>
                        <a:cs typeface="+mn-cs"/>
                      </a:endParaRPr>
                    </a:p>
                  </a:txBody>
                  <a:tcPr marL="68580" marR="68580" marT="0" marB="0" anchor="ctr">
                    <a:lnR w="12700" cap="flat" cmpd="sng" algn="ctr">
                      <a:solidFill>
                        <a:schemeClr val="tx1"/>
                      </a:solidFill>
                      <a:prstDash val="dash"/>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270510" algn="r" defTabSz="914400" rtl="0" eaLnBrk="0" latinLnBrk="0" hangingPunct="0">
                        <a:lnSpc>
                          <a:spcPct val="100000"/>
                        </a:lnSpc>
                        <a:spcBef>
                          <a:spcPts val="0"/>
                        </a:spcBef>
                        <a:spcAft>
                          <a:spcPts val="0"/>
                        </a:spcAft>
                      </a:pPr>
                      <a:r>
                        <a:rPr lang="en-US" sz="2800" b="1" kern="100">
                          <a:solidFill>
                            <a:schemeClr val="tx1"/>
                          </a:solidFill>
                          <a:effectLst/>
                          <a:latin typeface="+mn-lt"/>
                          <a:ea typeface="+mn-ea"/>
                          <a:cs typeface="+mn-cs"/>
                        </a:rPr>
                        <a:t>11,360</a:t>
                      </a:r>
                      <a:endParaRPr lang="zh-TW" sz="2800" b="1" kern="100">
                        <a:solidFill>
                          <a:schemeClr val="tx1"/>
                        </a:solidFill>
                        <a:effectLst/>
                        <a:latin typeface="+mn-lt"/>
                        <a:ea typeface="+mn-ea"/>
                        <a:cs typeface="+mn-cs"/>
                      </a:endParaRPr>
                    </a:p>
                  </a:txBody>
                  <a:tcPr marL="68580" marR="68580" marT="0" marB="0" anchor="ctr">
                    <a:lnL w="12700" cap="flat" cmpd="sng" algn="ctr">
                      <a:solidFill>
                        <a:schemeClr val="tx1"/>
                      </a:solidFill>
                      <a:prstDash val="dash"/>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13,823</a:t>
                      </a:r>
                      <a:endParaRPr lang="zh-TW" sz="2800" b="1" kern="100" dirty="0">
                        <a:solidFill>
                          <a:schemeClr val="tx1"/>
                        </a:solidFill>
                        <a:effectLst/>
                        <a:latin typeface="+mn-lt"/>
                        <a:ea typeface="+mn-ea"/>
                        <a:cs typeface="+mn-cs"/>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21164752"/>
                  </a:ext>
                </a:extLst>
              </a:tr>
              <a:tr h="312696">
                <a:tc vMerge="1">
                  <a:txBody>
                    <a:bodyPr/>
                    <a:lstStyle/>
                    <a:p>
                      <a:endParaRPr lang="zh-TW" altLang="en-US"/>
                    </a:p>
                  </a:txBody>
                  <a:tcPr/>
                </a:tc>
                <a:tc>
                  <a:txBody>
                    <a:bodyPr/>
                    <a:lstStyle/>
                    <a:p>
                      <a:pPr marL="0" marR="0" indent="0" algn="l" defTabSz="914400" rtl="0" eaLnBrk="0" fontAlgn="auto" latinLnBrk="0" hangingPunct="0">
                        <a:lnSpc>
                          <a:spcPct val="100000"/>
                        </a:lnSpc>
                        <a:spcBef>
                          <a:spcPts val="0"/>
                        </a:spcBef>
                        <a:spcAft>
                          <a:spcPts val="0"/>
                        </a:spcAft>
                        <a:buClrTx/>
                        <a:buSzTx/>
                        <a:buFontTx/>
                        <a:buNone/>
                        <a:tabLst/>
                        <a:defRPr/>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2.5</a:t>
                      </a:r>
                      <a:r>
                        <a:rPr lang="en-US" altLang="zh-TW"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公總指定</a:t>
                      </a:r>
                      <a:r>
                        <a:rPr lang="en-US" altLang="zh-TW"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altLang="zh-TW"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altLang="zh-TW" sz="2800" b="1" kern="100" dirty="0" smtClean="0">
                          <a:solidFill>
                            <a:schemeClr val="tx1"/>
                          </a:solidFill>
                          <a:effectLst/>
                          <a:latin typeface="+mn-lt"/>
                          <a:ea typeface="+mn-ea"/>
                          <a:cs typeface="+mn-cs"/>
                        </a:rPr>
                        <a:t>8,901</a:t>
                      </a:r>
                      <a:endParaRPr lang="zh-TW" sz="2800" b="1" kern="100" dirty="0">
                        <a:solidFill>
                          <a:schemeClr val="tx1"/>
                        </a:solidFill>
                        <a:effectLst/>
                        <a:latin typeface="+mn-lt"/>
                        <a:ea typeface="+mn-ea"/>
                        <a:cs typeface="+mn-cs"/>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altLang="zh-TW" sz="2800" b="1" kern="100" dirty="0" smtClean="0">
                          <a:solidFill>
                            <a:schemeClr val="tx1"/>
                          </a:solidFill>
                          <a:effectLst/>
                          <a:latin typeface="+mn-lt"/>
                          <a:ea typeface="+mn-ea"/>
                          <a:cs typeface="+mn-cs"/>
                        </a:rPr>
                        <a:t>11,662</a:t>
                      </a:r>
                      <a:endParaRPr lang="zh-TW" sz="2800" b="1" kern="100" dirty="0">
                        <a:solidFill>
                          <a:schemeClr val="tx1"/>
                        </a:solidFill>
                        <a:effectLst/>
                        <a:latin typeface="+mn-lt"/>
                        <a:ea typeface="+mn-ea"/>
                        <a:cs typeface="+mn-cs"/>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270510" algn="r" defTabSz="914400" rtl="0" eaLnBrk="0" latinLnBrk="0" hangingPunct="0">
                        <a:lnSpc>
                          <a:spcPct val="100000"/>
                        </a:lnSpc>
                        <a:spcBef>
                          <a:spcPts val="0"/>
                        </a:spcBef>
                        <a:spcAft>
                          <a:spcPts val="0"/>
                        </a:spcAft>
                      </a:pPr>
                      <a:r>
                        <a:rPr lang="en-US" altLang="zh-TW" sz="2800" b="1" kern="100" dirty="0" smtClean="0">
                          <a:solidFill>
                            <a:schemeClr val="tx1"/>
                          </a:solidFill>
                          <a:effectLst/>
                          <a:latin typeface="+mn-lt"/>
                          <a:ea typeface="+mn-ea"/>
                          <a:cs typeface="+mn-cs"/>
                        </a:rPr>
                        <a:t>12,040</a:t>
                      </a:r>
                      <a:endParaRPr lang="zh-TW" sz="2800" b="1" kern="100" dirty="0">
                        <a:solidFill>
                          <a:schemeClr val="tx1"/>
                        </a:solidFill>
                        <a:effectLst/>
                        <a:latin typeface="+mn-lt"/>
                        <a:ea typeface="+mn-ea"/>
                        <a:cs typeface="+mn-cs"/>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270510" algn="r" defTabSz="914400" rtl="0" eaLnBrk="0" latinLnBrk="0" hangingPunct="0">
                        <a:lnSpc>
                          <a:spcPct val="100000"/>
                        </a:lnSpc>
                        <a:spcBef>
                          <a:spcPts val="0"/>
                        </a:spcBef>
                        <a:spcAft>
                          <a:spcPts val="0"/>
                        </a:spcAft>
                      </a:pPr>
                      <a:r>
                        <a:rPr lang="en-US" altLang="zh-TW" sz="2800" b="1" kern="100" dirty="0" smtClean="0">
                          <a:solidFill>
                            <a:schemeClr val="tx1"/>
                          </a:solidFill>
                          <a:effectLst/>
                          <a:latin typeface="+mn-lt"/>
                          <a:ea typeface="+mn-ea"/>
                          <a:cs typeface="+mn-cs"/>
                        </a:rPr>
                        <a:t>14,801</a:t>
                      </a:r>
                      <a:endParaRPr lang="zh-TW" sz="28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2144923959"/>
                  </a:ext>
                </a:extLst>
              </a:tr>
              <a:tr h="312696">
                <a:tc vMerge="1">
                  <a:txBody>
                    <a:bodyPr/>
                    <a:lstStyle/>
                    <a:p>
                      <a:endParaRPr lang="zh-TW" altLang="en-US"/>
                    </a:p>
                  </a:txBody>
                  <a:tcPr/>
                </a:tc>
                <a:tc>
                  <a:txBody>
                    <a:bodyPr/>
                    <a:lstStyle/>
                    <a:p>
                      <a:pPr marL="0" marR="0" indent="0" algn="l" defTabSz="914400" rtl="0" eaLnBrk="0" fontAlgn="auto" latinLnBrk="0" hangingPunct="0">
                        <a:lnSpc>
                          <a:spcPct val="100000"/>
                        </a:lnSpc>
                        <a:spcBef>
                          <a:spcPts val="0"/>
                        </a:spcBef>
                        <a:spcAft>
                          <a:spcPts val="0"/>
                        </a:spcAft>
                        <a:buClrTx/>
                        <a:buSzTx/>
                        <a:buFontTx/>
                        <a:buNone/>
                        <a:tabLst/>
                        <a:defRPr/>
                      </a:pPr>
                      <a:r>
                        <a:rPr lang="en-US" altLang="zh-TW" sz="28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3</a:t>
                      </a:r>
                      <a:r>
                        <a:rPr lang="en-US" altLang="zh-TW"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r>
                        <a:rPr lang="zh-TW" altLang="en-US"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公總指定</a:t>
                      </a:r>
                      <a:r>
                        <a:rPr lang="en-US" altLang="zh-TW"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a:t>
                      </a:r>
                      <a:endParaRPr lang="zh-TW" altLang="zh-TW" sz="1400" b="1" kern="100" dirty="0" smtClean="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altLang="zh-TW" sz="2800" b="1" kern="100" dirty="0" smtClean="0">
                          <a:solidFill>
                            <a:schemeClr val="tx1"/>
                          </a:solidFill>
                          <a:effectLst/>
                          <a:latin typeface="+mn-lt"/>
                          <a:ea typeface="+mn-ea"/>
                          <a:cs typeface="+mn-cs"/>
                        </a:rPr>
                        <a:t>9,934</a:t>
                      </a:r>
                      <a:endParaRPr lang="zh-TW" sz="2800" b="1" kern="100" dirty="0">
                        <a:solidFill>
                          <a:schemeClr val="tx1"/>
                        </a:solidFill>
                        <a:effectLst/>
                        <a:latin typeface="+mn-lt"/>
                        <a:ea typeface="+mn-ea"/>
                        <a:cs typeface="+mn-cs"/>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altLang="zh-TW" sz="2800" b="1" kern="100" dirty="0" smtClean="0">
                          <a:solidFill>
                            <a:schemeClr val="tx1"/>
                          </a:solidFill>
                          <a:effectLst/>
                          <a:latin typeface="+mn-lt"/>
                          <a:ea typeface="+mn-ea"/>
                          <a:cs typeface="+mn-cs"/>
                        </a:rPr>
                        <a:t>13,147</a:t>
                      </a:r>
                      <a:endParaRPr lang="zh-TW" sz="2800" b="1" kern="100" dirty="0">
                        <a:solidFill>
                          <a:schemeClr val="tx1"/>
                        </a:solidFill>
                        <a:effectLst/>
                        <a:latin typeface="+mn-lt"/>
                        <a:ea typeface="+mn-ea"/>
                        <a:cs typeface="+mn-cs"/>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270510" algn="r" defTabSz="914400" rtl="0" eaLnBrk="0" latinLnBrk="0" hangingPunct="0">
                        <a:lnSpc>
                          <a:spcPct val="100000"/>
                        </a:lnSpc>
                        <a:spcBef>
                          <a:spcPts val="0"/>
                        </a:spcBef>
                        <a:spcAft>
                          <a:spcPts val="0"/>
                        </a:spcAft>
                      </a:pPr>
                      <a:r>
                        <a:rPr lang="en-US" altLang="zh-TW" sz="2800" b="1" kern="100" dirty="0" smtClean="0">
                          <a:solidFill>
                            <a:schemeClr val="tx1"/>
                          </a:solidFill>
                          <a:effectLst/>
                          <a:latin typeface="+mn-lt"/>
                          <a:ea typeface="+mn-ea"/>
                          <a:cs typeface="+mn-cs"/>
                        </a:rPr>
                        <a:t>13,072</a:t>
                      </a:r>
                      <a:endParaRPr lang="zh-TW" sz="2800" b="1" kern="100" dirty="0">
                        <a:solidFill>
                          <a:schemeClr val="tx1"/>
                        </a:solidFill>
                        <a:effectLst/>
                        <a:latin typeface="+mn-lt"/>
                        <a:ea typeface="+mn-ea"/>
                        <a:cs typeface="+mn-cs"/>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270510" algn="r" defTabSz="914400" rtl="0" eaLnBrk="0" latinLnBrk="0" hangingPunct="0">
                        <a:lnSpc>
                          <a:spcPct val="100000"/>
                        </a:lnSpc>
                        <a:spcBef>
                          <a:spcPts val="0"/>
                        </a:spcBef>
                        <a:spcAft>
                          <a:spcPts val="0"/>
                        </a:spcAft>
                      </a:pPr>
                      <a:r>
                        <a:rPr lang="en-US" altLang="zh-TW" sz="2800" b="1" kern="100" dirty="0" smtClean="0">
                          <a:solidFill>
                            <a:schemeClr val="tx1"/>
                          </a:solidFill>
                          <a:effectLst/>
                          <a:latin typeface="+mn-lt"/>
                          <a:ea typeface="+mn-ea"/>
                          <a:cs typeface="+mn-cs"/>
                        </a:rPr>
                        <a:t>16,286</a:t>
                      </a:r>
                      <a:endParaRPr lang="zh-TW" sz="28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603739898"/>
                  </a:ext>
                </a:extLst>
              </a:tr>
              <a:tr h="312696">
                <a:tc vMerge="1">
                  <a:txBody>
                    <a:bodyPr/>
                    <a:lstStyle/>
                    <a:p>
                      <a:endParaRPr lang="zh-TW" altLang="en-US"/>
                    </a:p>
                  </a:txBody>
                  <a:tcPr/>
                </a:tc>
                <a:tc>
                  <a:txBody>
                    <a:bodyPr/>
                    <a:lstStyle/>
                    <a:p>
                      <a:pPr marL="0" marR="0" algn="l" eaLnBrk="0" hangingPunct="0">
                        <a:lnSpc>
                          <a:spcPct val="100000"/>
                        </a:lnSpc>
                        <a:spcBef>
                          <a:spcPts val="0"/>
                        </a:spcBef>
                        <a:spcAft>
                          <a:spcPts val="0"/>
                        </a:spcAft>
                      </a:pPr>
                      <a:r>
                        <a:rPr lang="en-US" sz="2800" b="1" kern="100" dirty="0">
                          <a:effectLst/>
                        </a:rPr>
                        <a:t>3.5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11,016</a:t>
                      </a:r>
                      <a:endParaRPr lang="zh-TW" sz="2800" b="1" kern="100" dirty="0">
                        <a:solidFill>
                          <a:schemeClr val="tx1"/>
                        </a:solidFill>
                        <a:effectLst/>
                        <a:latin typeface="+mn-lt"/>
                        <a:ea typeface="+mn-ea"/>
                        <a:cs typeface="+mn-cs"/>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14,705</a:t>
                      </a:r>
                      <a:endParaRPr lang="zh-TW" sz="2800" b="1" kern="100" dirty="0">
                        <a:solidFill>
                          <a:schemeClr val="tx1"/>
                        </a:solidFill>
                        <a:effectLst/>
                        <a:latin typeface="+mn-lt"/>
                        <a:ea typeface="+mn-ea"/>
                        <a:cs typeface="+mn-cs"/>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14,155</a:t>
                      </a:r>
                      <a:endParaRPr lang="zh-TW" sz="2800" b="1" kern="100" dirty="0">
                        <a:solidFill>
                          <a:schemeClr val="tx1"/>
                        </a:solidFill>
                        <a:effectLst/>
                        <a:latin typeface="+mn-lt"/>
                        <a:ea typeface="+mn-ea"/>
                        <a:cs typeface="+mn-cs"/>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270510" algn="r" defTabSz="914400" rtl="0" eaLnBrk="0" latinLnBrk="0" hangingPunct="0">
                        <a:lnSpc>
                          <a:spcPct val="100000"/>
                        </a:lnSpc>
                        <a:spcBef>
                          <a:spcPts val="0"/>
                        </a:spcBef>
                        <a:spcAft>
                          <a:spcPts val="0"/>
                        </a:spcAft>
                      </a:pPr>
                      <a:r>
                        <a:rPr lang="en-US" sz="2800" b="1" kern="100">
                          <a:solidFill>
                            <a:schemeClr val="tx1"/>
                          </a:solidFill>
                          <a:effectLst/>
                          <a:latin typeface="+mn-lt"/>
                          <a:ea typeface="+mn-ea"/>
                          <a:cs typeface="+mn-cs"/>
                        </a:rPr>
                        <a:t>17,844</a:t>
                      </a:r>
                      <a:endParaRPr lang="zh-TW" sz="2800" b="1" kern="10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877414204"/>
                  </a:ext>
                </a:extLst>
              </a:tr>
              <a:tr h="312696">
                <a:tc vMerge="1">
                  <a:txBody>
                    <a:bodyPr/>
                    <a:lstStyle/>
                    <a:p>
                      <a:endParaRPr lang="zh-TW" altLang="en-US"/>
                    </a:p>
                  </a:txBody>
                  <a:tcPr/>
                </a:tc>
                <a:tc>
                  <a:txBody>
                    <a:bodyPr/>
                    <a:lstStyle/>
                    <a:p>
                      <a:pPr marL="0" marR="0" algn="l" eaLnBrk="0" hangingPunct="0">
                        <a:lnSpc>
                          <a:spcPct val="100000"/>
                        </a:lnSpc>
                        <a:spcBef>
                          <a:spcPts val="0"/>
                        </a:spcBef>
                        <a:spcAft>
                          <a:spcPts val="0"/>
                        </a:spcAft>
                      </a:pPr>
                      <a:r>
                        <a:rPr lang="en-US" sz="2800" b="1" kern="100" dirty="0">
                          <a:effectLst/>
                        </a:rPr>
                        <a:t>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12,049</a:t>
                      </a:r>
                      <a:endParaRPr lang="zh-TW" sz="2800" b="1" kern="100" dirty="0">
                        <a:solidFill>
                          <a:schemeClr val="tx1"/>
                        </a:solidFill>
                        <a:effectLst/>
                        <a:latin typeface="+mn-lt"/>
                        <a:ea typeface="+mn-ea"/>
                        <a:cs typeface="+mn-cs"/>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16,190</a:t>
                      </a:r>
                      <a:endParaRPr lang="zh-TW" sz="2800" b="1" kern="100" dirty="0">
                        <a:solidFill>
                          <a:schemeClr val="tx1"/>
                        </a:solidFill>
                        <a:effectLst/>
                        <a:latin typeface="+mn-lt"/>
                        <a:ea typeface="+mn-ea"/>
                        <a:cs typeface="+mn-cs"/>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15,187</a:t>
                      </a:r>
                      <a:endParaRPr lang="zh-TW" sz="2800" b="1" kern="100" dirty="0">
                        <a:solidFill>
                          <a:schemeClr val="tx1"/>
                        </a:solidFill>
                        <a:effectLst/>
                        <a:latin typeface="+mn-lt"/>
                        <a:ea typeface="+mn-ea"/>
                        <a:cs typeface="+mn-cs"/>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270510" algn="r" defTabSz="914400" rtl="0" eaLnBrk="0" latinLnBrk="0" hangingPunct="0">
                        <a:lnSpc>
                          <a:spcPct val="100000"/>
                        </a:lnSpc>
                        <a:spcBef>
                          <a:spcPts val="0"/>
                        </a:spcBef>
                        <a:spcAft>
                          <a:spcPts val="0"/>
                        </a:spcAft>
                      </a:pPr>
                      <a:r>
                        <a:rPr lang="en-US" sz="2800" b="1" kern="100">
                          <a:solidFill>
                            <a:schemeClr val="tx1"/>
                          </a:solidFill>
                          <a:effectLst/>
                          <a:latin typeface="+mn-lt"/>
                          <a:ea typeface="+mn-ea"/>
                          <a:cs typeface="+mn-cs"/>
                        </a:rPr>
                        <a:t>19,329</a:t>
                      </a:r>
                      <a:endParaRPr lang="zh-TW" sz="2800" b="1" kern="10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2571157654"/>
                  </a:ext>
                </a:extLst>
              </a:tr>
              <a:tr h="312696">
                <a:tc vMerge="1">
                  <a:txBody>
                    <a:bodyPr/>
                    <a:lstStyle/>
                    <a:p>
                      <a:endParaRPr lang="zh-TW" altLang="en-US"/>
                    </a:p>
                  </a:txBody>
                  <a:tcPr/>
                </a:tc>
                <a:tc>
                  <a:txBody>
                    <a:bodyPr/>
                    <a:lstStyle/>
                    <a:p>
                      <a:pPr marL="0" marR="0" algn="l" eaLnBrk="0" hangingPunct="0">
                        <a:lnSpc>
                          <a:spcPct val="100000"/>
                        </a:lnSpc>
                        <a:spcBef>
                          <a:spcPts val="0"/>
                        </a:spcBef>
                        <a:spcAft>
                          <a:spcPts val="0"/>
                        </a:spcAft>
                      </a:pPr>
                      <a:r>
                        <a:rPr lang="en-US" sz="2800" b="1" kern="100" dirty="0">
                          <a:effectLst/>
                        </a:rPr>
                        <a:t>4.5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13,106</a:t>
                      </a:r>
                      <a:endParaRPr lang="zh-TW" sz="2800" b="1" kern="100" dirty="0">
                        <a:solidFill>
                          <a:schemeClr val="tx1"/>
                        </a:solidFill>
                        <a:effectLst/>
                        <a:latin typeface="+mn-lt"/>
                        <a:ea typeface="+mn-ea"/>
                        <a:cs typeface="+mn-cs"/>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17,712</a:t>
                      </a:r>
                      <a:endParaRPr lang="zh-TW" sz="2800" b="1" kern="100" dirty="0">
                        <a:solidFill>
                          <a:schemeClr val="tx1"/>
                        </a:solidFill>
                        <a:effectLst/>
                        <a:latin typeface="+mn-lt"/>
                        <a:ea typeface="+mn-ea"/>
                        <a:cs typeface="+mn-cs"/>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16,245</a:t>
                      </a:r>
                      <a:endParaRPr lang="zh-TW" sz="2800" b="1" kern="100" dirty="0">
                        <a:solidFill>
                          <a:schemeClr val="tx1"/>
                        </a:solidFill>
                        <a:effectLst/>
                        <a:latin typeface="+mn-lt"/>
                        <a:ea typeface="+mn-ea"/>
                        <a:cs typeface="+mn-cs"/>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20,850</a:t>
                      </a:r>
                      <a:endParaRPr lang="zh-TW" sz="28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2195896205"/>
                  </a:ext>
                </a:extLst>
              </a:tr>
              <a:tr h="312696">
                <a:tc vMerge="1">
                  <a:txBody>
                    <a:bodyPr/>
                    <a:lstStyle/>
                    <a:p>
                      <a:endParaRPr lang="zh-TW" altLang="en-US"/>
                    </a:p>
                  </a:txBody>
                  <a:tcPr/>
                </a:tc>
                <a:tc>
                  <a:txBody>
                    <a:bodyPr/>
                    <a:lstStyle/>
                    <a:p>
                      <a:pPr marL="0" marR="0" algn="l" eaLnBrk="0" hangingPunct="0">
                        <a:lnSpc>
                          <a:spcPct val="100000"/>
                        </a:lnSpc>
                        <a:spcBef>
                          <a:spcPts val="0"/>
                        </a:spcBef>
                        <a:spcAft>
                          <a:spcPts val="0"/>
                        </a:spcAft>
                      </a:pPr>
                      <a:r>
                        <a:rPr lang="en-US" sz="2800" b="1" kern="100" dirty="0">
                          <a:effectLst/>
                        </a:rPr>
                        <a:t>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sz="2800" b="1" kern="100">
                          <a:solidFill>
                            <a:schemeClr val="tx1"/>
                          </a:solidFill>
                          <a:effectLst/>
                          <a:latin typeface="+mn-lt"/>
                          <a:ea typeface="+mn-ea"/>
                          <a:cs typeface="+mn-cs"/>
                        </a:rPr>
                        <a:t>14,088</a:t>
                      </a:r>
                      <a:endParaRPr lang="zh-TW" sz="2800" b="1" kern="100">
                        <a:solidFill>
                          <a:schemeClr val="tx1"/>
                        </a:solidFill>
                        <a:effectLst/>
                        <a:latin typeface="+mn-lt"/>
                        <a:ea typeface="+mn-ea"/>
                        <a:cs typeface="+mn-cs"/>
                      </a:endParaRPr>
                    </a:p>
                  </a:txBody>
                  <a:tcPr marL="68580" marR="68580" marT="0" marB="0" anchor="ct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19,124</a:t>
                      </a:r>
                      <a:endParaRPr lang="zh-TW" sz="2800" b="1" kern="100" dirty="0">
                        <a:solidFill>
                          <a:schemeClr val="tx1"/>
                        </a:solidFill>
                        <a:effectLst/>
                        <a:latin typeface="+mn-lt"/>
                        <a:ea typeface="+mn-ea"/>
                        <a:cs typeface="+mn-cs"/>
                      </a:endParaRPr>
                    </a:p>
                  </a:txBody>
                  <a:tcPr marL="68580" marR="68580" marT="0" marB="0" anchor="ctr">
                    <a:lnR w="12700" cap="flat" cmpd="sng" algn="ctr">
                      <a:solidFill>
                        <a:schemeClr val="tx1"/>
                      </a:solidFill>
                      <a:prstDash val="dash"/>
                      <a:round/>
                      <a:headEnd type="none" w="med" len="med"/>
                      <a:tailEnd type="none" w="med" len="med"/>
                    </a:lnR>
                  </a:tcPr>
                </a:tc>
                <a:tc>
                  <a:txBody>
                    <a:bodyPr/>
                    <a:lstStyle/>
                    <a:p>
                      <a:pPr marL="0" marR="270510" algn="r" defTabSz="914400" rtl="0" eaLnBrk="0" latinLnBrk="0" hangingPunct="0">
                        <a:lnSpc>
                          <a:spcPct val="100000"/>
                        </a:lnSpc>
                        <a:spcBef>
                          <a:spcPts val="0"/>
                        </a:spcBef>
                        <a:spcAft>
                          <a:spcPts val="0"/>
                        </a:spcAft>
                      </a:pPr>
                      <a:r>
                        <a:rPr lang="en-US" sz="2800" b="1" kern="100">
                          <a:solidFill>
                            <a:schemeClr val="tx1"/>
                          </a:solidFill>
                          <a:effectLst/>
                          <a:latin typeface="+mn-lt"/>
                          <a:ea typeface="+mn-ea"/>
                          <a:cs typeface="+mn-cs"/>
                        </a:rPr>
                        <a:t>17,227</a:t>
                      </a:r>
                      <a:endParaRPr lang="zh-TW" sz="2800" b="1" kern="100">
                        <a:solidFill>
                          <a:schemeClr val="tx1"/>
                        </a:solidFill>
                        <a:effectLst/>
                        <a:latin typeface="+mn-lt"/>
                        <a:ea typeface="+mn-ea"/>
                        <a:cs typeface="+mn-cs"/>
                      </a:endParaRPr>
                    </a:p>
                  </a:txBody>
                  <a:tcPr marL="68580" marR="68580" marT="0" marB="0" anchor="ctr">
                    <a:lnL w="12700" cap="flat" cmpd="sng" algn="ctr">
                      <a:solidFill>
                        <a:schemeClr val="tx1"/>
                      </a:solidFill>
                      <a:prstDash val="dash"/>
                      <a:round/>
                      <a:headEnd type="none" w="med" len="med"/>
                      <a:tailEnd type="none" w="med" len="med"/>
                    </a:lnL>
                  </a:tcP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22,263</a:t>
                      </a:r>
                      <a:endParaRPr lang="zh-TW" sz="28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526530465"/>
                  </a:ext>
                </a:extLst>
              </a:tr>
              <a:tr h="312696">
                <a:tc vMerge="1">
                  <a:txBody>
                    <a:bodyPr/>
                    <a:lstStyle/>
                    <a:p>
                      <a:endParaRPr lang="zh-TW" altLang="en-US"/>
                    </a:p>
                  </a:txBody>
                  <a:tcPr/>
                </a:tc>
                <a:tc>
                  <a:txBody>
                    <a:bodyPr/>
                    <a:lstStyle/>
                    <a:p>
                      <a:pPr marL="0" marR="0" algn="l" eaLnBrk="0" hangingPunct="0">
                        <a:lnSpc>
                          <a:spcPct val="100000"/>
                        </a:lnSpc>
                        <a:spcBef>
                          <a:spcPts val="0"/>
                        </a:spcBef>
                        <a:spcAft>
                          <a:spcPts val="0"/>
                        </a:spcAft>
                      </a:pPr>
                      <a:r>
                        <a:rPr lang="en-US" sz="2800" b="1" kern="100" dirty="0">
                          <a:effectLst/>
                        </a:rPr>
                        <a:t>5.5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270510" algn="r" defTabSz="914400" rtl="0" eaLnBrk="0" latinLnBrk="0" hangingPunct="0">
                        <a:lnSpc>
                          <a:spcPct val="100000"/>
                        </a:lnSpc>
                        <a:spcBef>
                          <a:spcPts val="0"/>
                        </a:spcBef>
                        <a:spcAft>
                          <a:spcPts val="0"/>
                        </a:spcAft>
                      </a:pPr>
                      <a:r>
                        <a:rPr lang="en-US" sz="2800" b="1" kern="100">
                          <a:solidFill>
                            <a:schemeClr val="tx1"/>
                          </a:solidFill>
                          <a:effectLst/>
                          <a:latin typeface="+mn-lt"/>
                          <a:ea typeface="+mn-ea"/>
                          <a:cs typeface="+mn-cs"/>
                        </a:rPr>
                        <a:t>15,096</a:t>
                      </a:r>
                      <a:endParaRPr lang="zh-TW" sz="2800" b="1" kern="100">
                        <a:solidFill>
                          <a:schemeClr val="tx1"/>
                        </a:solidFill>
                        <a:effectLst/>
                        <a:latin typeface="+mn-lt"/>
                        <a:ea typeface="+mn-ea"/>
                        <a:cs typeface="+mn-cs"/>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20,573</a:t>
                      </a:r>
                      <a:endParaRPr lang="zh-TW" sz="2800" b="1" kern="100" dirty="0">
                        <a:solidFill>
                          <a:schemeClr val="tx1"/>
                        </a:solidFill>
                        <a:effectLst/>
                        <a:latin typeface="+mn-lt"/>
                        <a:ea typeface="+mn-ea"/>
                        <a:cs typeface="+mn-cs"/>
                      </a:endParaRPr>
                    </a:p>
                  </a:txBody>
                  <a:tcPr marL="68580" marR="68580" marT="0" marB="0" anchor="ctr">
                    <a:lnR w="12700" cap="flat" cmpd="sng" algn="ctr">
                      <a:solidFill>
                        <a:schemeClr val="tx1"/>
                      </a:solidFill>
                      <a:prstDash val="dash"/>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270510" algn="r" defTabSz="914400" rtl="0" eaLnBrk="0" latinLnBrk="0" hangingPunct="0">
                        <a:lnSpc>
                          <a:spcPct val="100000"/>
                        </a:lnSpc>
                        <a:spcBef>
                          <a:spcPts val="0"/>
                        </a:spcBef>
                        <a:spcAft>
                          <a:spcPts val="0"/>
                        </a:spcAft>
                      </a:pPr>
                      <a:r>
                        <a:rPr lang="en-US" sz="2800" b="1" kern="100">
                          <a:solidFill>
                            <a:schemeClr val="tx1"/>
                          </a:solidFill>
                          <a:effectLst/>
                          <a:latin typeface="+mn-lt"/>
                          <a:ea typeface="+mn-ea"/>
                          <a:cs typeface="+mn-cs"/>
                        </a:rPr>
                        <a:t>18,234</a:t>
                      </a:r>
                      <a:endParaRPr lang="zh-TW" sz="2800" b="1" kern="100">
                        <a:solidFill>
                          <a:schemeClr val="tx1"/>
                        </a:solidFill>
                        <a:effectLst/>
                        <a:latin typeface="+mn-lt"/>
                        <a:ea typeface="+mn-ea"/>
                        <a:cs typeface="+mn-cs"/>
                      </a:endParaRPr>
                    </a:p>
                  </a:txBody>
                  <a:tcPr marL="68580" marR="68580" marT="0" marB="0" anchor="ctr">
                    <a:lnL w="12700" cap="flat" cmpd="sng" algn="ctr">
                      <a:solidFill>
                        <a:schemeClr val="tx1"/>
                      </a:solidFill>
                      <a:prstDash val="dash"/>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270510" algn="r" defTabSz="914400" rtl="0" eaLnBrk="0" latinLnBrk="0" hangingPunct="0">
                        <a:lnSpc>
                          <a:spcPct val="100000"/>
                        </a:lnSpc>
                        <a:spcBef>
                          <a:spcPts val="0"/>
                        </a:spcBef>
                        <a:spcAft>
                          <a:spcPts val="0"/>
                        </a:spcAft>
                      </a:pPr>
                      <a:r>
                        <a:rPr lang="en-US" sz="2800" b="1" kern="100" dirty="0">
                          <a:solidFill>
                            <a:schemeClr val="tx1"/>
                          </a:solidFill>
                          <a:effectLst/>
                          <a:latin typeface="+mn-lt"/>
                          <a:ea typeface="+mn-ea"/>
                          <a:cs typeface="+mn-cs"/>
                        </a:rPr>
                        <a:t>23,712</a:t>
                      </a:r>
                      <a:endParaRPr lang="zh-TW" sz="2800" b="1" kern="100" dirty="0">
                        <a:solidFill>
                          <a:schemeClr val="tx1"/>
                        </a:solidFill>
                        <a:effectLst/>
                        <a:latin typeface="+mn-lt"/>
                        <a:ea typeface="+mn-ea"/>
                        <a:cs typeface="+mn-cs"/>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8050961"/>
                  </a:ext>
                </a:extLst>
              </a:tr>
            </a:tbl>
          </a:graphicData>
        </a:graphic>
      </p:graphicFrame>
    </p:spTree>
    <p:extLst>
      <p:ext uri="{BB962C8B-B14F-4D97-AF65-F5344CB8AC3E}">
        <p14:creationId xmlns:p14="http://schemas.microsoft.com/office/powerpoint/2010/main" val="400423232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85</a:t>
            </a:fld>
            <a:endParaRPr lang="zh-TW" altLang="en-US"/>
          </a:p>
        </p:txBody>
      </p:sp>
      <p:graphicFrame>
        <p:nvGraphicFramePr>
          <p:cNvPr id="7" name="圖表 6"/>
          <p:cNvGraphicFramePr>
            <a:graphicFrameLocks/>
          </p:cNvGraphicFramePr>
          <p:nvPr>
            <p:extLst>
              <p:ext uri="{D42A27DB-BD31-4B8C-83A1-F6EECF244321}">
                <p14:modId xmlns:p14="http://schemas.microsoft.com/office/powerpoint/2010/main" val="961400746"/>
              </p:ext>
            </p:extLst>
          </p:nvPr>
        </p:nvGraphicFramePr>
        <p:xfrm>
          <a:off x="0" y="0"/>
          <a:ext cx="4536000" cy="65019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圖表 7"/>
          <p:cNvGraphicFramePr>
            <a:graphicFrameLocks/>
          </p:cNvGraphicFramePr>
          <p:nvPr>
            <p:extLst>
              <p:ext uri="{D42A27DB-BD31-4B8C-83A1-F6EECF244321}">
                <p14:modId xmlns:p14="http://schemas.microsoft.com/office/powerpoint/2010/main" val="4120918703"/>
              </p:ext>
            </p:extLst>
          </p:nvPr>
        </p:nvGraphicFramePr>
        <p:xfrm>
          <a:off x="4608000" y="0"/>
          <a:ext cx="4536000" cy="6501901"/>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直線接點 9"/>
          <p:cNvCxnSpPr/>
          <p:nvPr/>
        </p:nvCxnSpPr>
        <p:spPr>
          <a:xfrm>
            <a:off x="5933880" y="4617720"/>
            <a:ext cx="2990664"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2" name="文字方塊 11"/>
          <p:cNvSpPr txBox="1"/>
          <p:nvPr/>
        </p:nvSpPr>
        <p:spPr>
          <a:xfrm>
            <a:off x="6355334" y="4606525"/>
            <a:ext cx="2678938" cy="369332"/>
          </a:xfrm>
          <a:prstGeom prst="rect">
            <a:avLst/>
          </a:prstGeom>
          <a:noFill/>
        </p:spPr>
        <p:txBody>
          <a:bodyPr wrap="none" rtlCol="0">
            <a:spAutoFit/>
          </a:bodyPr>
          <a:lstStyle/>
          <a:p>
            <a:r>
              <a:rPr lang="zh-TW" altLang="en-US" dirty="0" smtClean="0">
                <a:solidFill>
                  <a:srgbClr val="FF0000"/>
                </a:solidFill>
              </a:rPr>
              <a:t>依</a:t>
            </a:r>
            <a:r>
              <a:rPr lang="en-US" altLang="zh-TW" dirty="0" smtClean="0">
                <a:solidFill>
                  <a:srgbClr val="FF0000"/>
                </a:solidFill>
              </a:rPr>
              <a:t>CPI</a:t>
            </a:r>
            <a:r>
              <a:rPr lang="zh-TW" altLang="en-US" dirty="0" smtClean="0">
                <a:solidFill>
                  <a:srgbClr val="FF0000"/>
                </a:solidFill>
              </a:rPr>
              <a:t>調整下限：</a:t>
            </a:r>
            <a:r>
              <a:rPr lang="en-US" altLang="zh-TW" dirty="0" smtClean="0">
                <a:solidFill>
                  <a:srgbClr val="FF0000"/>
                </a:solidFill>
              </a:rPr>
              <a:t>9,224</a:t>
            </a:r>
            <a:r>
              <a:rPr lang="zh-TW" altLang="en-US" dirty="0" smtClean="0">
                <a:solidFill>
                  <a:srgbClr val="FF0000"/>
                </a:solidFill>
              </a:rPr>
              <a:t>元</a:t>
            </a:r>
            <a:endParaRPr lang="zh-TW" altLang="en-US" dirty="0">
              <a:solidFill>
                <a:srgbClr val="FF0000"/>
              </a:solidFill>
            </a:endParaRPr>
          </a:p>
        </p:txBody>
      </p:sp>
      <p:sp>
        <p:nvSpPr>
          <p:cNvPr id="13" name="文字方塊 12"/>
          <p:cNvSpPr txBox="1"/>
          <p:nvPr/>
        </p:nvSpPr>
        <p:spPr>
          <a:xfrm>
            <a:off x="1773199" y="4612885"/>
            <a:ext cx="2678938" cy="369332"/>
          </a:xfrm>
          <a:prstGeom prst="rect">
            <a:avLst/>
          </a:prstGeom>
          <a:noFill/>
        </p:spPr>
        <p:txBody>
          <a:bodyPr wrap="none" rtlCol="0">
            <a:spAutoFit/>
          </a:bodyPr>
          <a:lstStyle/>
          <a:p>
            <a:r>
              <a:rPr lang="zh-TW" altLang="en-US" dirty="0" smtClean="0">
                <a:solidFill>
                  <a:srgbClr val="FF0000"/>
                </a:solidFill>
              </a:rPr>
              <a:t>依</a:t>
            </a:r>
            <a:r>
              <a:rPr lang="en-US" altLang="zh-TW" dirty="0" smtClean="0">
                <a:solidFill>
                  <a:srgbClr val="FF0000"/>
                </a:solidFill>
              </a:rPr>
              <a:t>CPI</a:t>
            </a:r>
            <a:r>
              <a:rPr lang="zh-TW" altLang="en-US" dirty="0" smtClean="0">
                <a:solidFill>
                  <a:srgbClr val="FF0000"/>
                </a:solidFill>
              </a:rPr>
              <a:t>調整下限：</a:t>
            </a:r>
            <a:r>
              <a:rPr lang="en-US" altLang="zh-TW" dirty="0" smtClean="0">
                <a:solidFill>
                  <a:srgbClr val="FF0000"/>
                </a:solidFill>
              </a:rPr>
              <a:t>9,224</a:t>
            </a:r>
            <a:r>
              <a:rPr lang="zh-TW" altLang="en-US" dirty="0" smtClean="0">
                <a:solidFill>
                  <a:srgbClr val="FF0000"/>
                </a:solidFill>
              </a:rPr>
              <a:t>元</a:t>
            </a:r>
            <a:endParaRPr lang="zh-TW" altLang="en-US" dirty="0">
              <a:solidFill>
                <a:srgbClr val="FF0000"/>
              </a:solidFill>
            </a:endParaRPr>
          </a:p>
        </p:txBody>
      </p:sp>
      <p:cxnSp>
        <p:nvCxnSpPr>
          <p:cNvPr id="14" name="直線接點 13"/>
          <p:cNvCxnSpPr/>
          <p:nvPr/>
        </p:nvCxnSpPr>
        <p:spPr>
          <a:xfrm>
            <a:off x="1316550" y="3063988"/>
            <a:ext cx="3017520"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5933880" y="3061313"/>
            <a:ext cx="3017520"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7119258" y="3061312"/>
            <a:ext cx="2024742" cy="646331"/>
          </a:xfrm>
          <a:prstGeom prst="rect">
            <a:avLst/>
          </a:prstGeom>
          <a:noFill/>
        </p:spPr>
        <p:txBody>
          <a:bodyPr wrap="square" rtlCol="0">
            <a:spAutoFit/>
          </a:bodyPr>
          <a:lstStyle/>
          <a:p>
            <a:r>
              <a:rPr lang="zh-TW" altLang="en-US" dirty="0" smtClean="0">
                <a:solidFill>
                  <a:srgbClr val="FF0000"/>
                </a:solidFill>
              </a:rPr>
              <a:t>依</a:t>
            </a:r>
            <a:r>
              <a:rPr lang="en-US" altLang="zh-TW" dirty="0" smtClean="0">
                <a:solidFill>
                  <a:srgbClr val="FF0000"/>
                </a:solidFill>
              </a:rPr>
              <a:t>CPI</a:t>
            </a:r>
            <a:r>
              <a:rPr lang="zh-TW" altLang="en-US" dirty="0" smtClean="0">
                <a:solidFill>
                  <a:srgbClr val="FF0000"/>
                </a:solidFill>
              </a:rPr>
              <a:t>調整上</a:t>
            </a:r>
            <a:r>
              <a:rPr lang="zh-TW" altLang="en-US" dirty="0">
                <a:solidFill>
                  <a:srgbClr val="FF0000"/>
                </a:solidFill>
              </a:rPr>
              <a:t>限</a:t>
            </a:r>
            <a:r>
              <a:rPr lang="zh-TW" altLang="en-US" dirty="0" smtClean="0">
                <a:solidFill>
                  <a:srgbClr val="FF0000"/>
                </a:solidFill>
              </a:rPr>
              <a:t>：</a:t>
            </a:r>
            <a:r>
              <a:rPr lang="en-US" altLang="zh-TW" dirty="0" smtClean="0">
                <a:solidFill>
                  <a:srgbClr val="FF0000"/>
                </a:solidFill>
              </a:rPr>
              <a:t/>
            </a:r>
            <a:br>
              <a:rPr lang="en-US" altLang="zh-TW" dirty="0" smtClean="0">
                <a:solidFill>
                  <a:srgbClr val="FF0000"/>
                </a:solidFill>
              </a:rPr>
            </a:br>
            <a:r>
              <a:rPr lang="en-US" altLang="zh-TW" dirty="0" smtClean="0">
                <a:solidFill>
                  <a:srgbClr val="FF0000"/>
                </a:solidFill>
              </a:rPr>
              <a:t>14,989</a:t>
            </a:r>
            <a:r>
              <a:rPr lang="zh-TW" altLang="en-US" dirty="0" smtClean="0">
                <a:solidFill>
                  <a:srgbClr val="FF0000"/>
                </a:solidFill>
              </a:rPr>
              <a:t>元</a:t>
            </a:r>
            <a:endParaRPr lang="zh-TW" altLang="en-US" dirty="0">
              <a:solidFill>
                <a:srgbClr val="FF0000"/>
              </a:solidFill>
            </a:endParaRPr>
          </a:p>
        </p:txBody>
      </p:sp>
      <p:sp>
        <p:nvSpPr>
          <p:cNvPr id="17" name="文字方塊 16"/>
          <p:cNvSpPr txBox="1"/>
          <p:nvPr/>
        </p:nvSpPr>
        <p:spPr>
          <a:xfrm>
            <a:off x="1228876" y="2446870"/>
            <a:ext cx="2024742" cy="646331"/>
          </a:xfrm>
          <a:prstGeom prst="rect">
            <a:avLst/>
          </a:prstGeom>
          <a:noFill/>
        </p:spPr>
        <p:txBody>
          <a:bodyPr wrap="square" rtlCol="0">
            <a:spAutoFit/>
          </a:bodyPr>
          <a:lstStyle/>
          <a:p>
            <a:r>
              <a:rPr lang="zh-TW" altLang="en-US" dirty="0" smtClean="0">
                <a:solidFill>
                  <a:srgbClr val="FF0000"/>
                </a:solidFill>
              </a:rPr>
              <a:t>依</a:t>
            </a:r>
            <a:r>
              <a:rPr lang="en-US" altLang="zh-TW" dirty="0" smtClean="0">
                <a:solidFill>
                  <a:srgbClr val="FF0000"/>
                </a:solidFill>
              </a:rPr>
              <a:t>CPI</a:t>
            </a:r>
            <a:r>
              <a:rPr lang="zh-TW" altLang="en-US" dirty="0" smtClean="0">
                <a:solidFill>
                  <a:srgbClr val="FF0000"/>
                </a:solidFill>
              </a:rPr>
              <a:t>調整上</a:t>
            </a:r>
            <a:r>
              <a:rPr lang="zh-TW" altLang="en-US" dirty="0">
                <a:solidFill>
                  <a:srgbClr val="FF0000"/>
                </a:solidFill>
              </a:rPr>
              <a:t>限</a:t>
            </a:r>
            <a:r>
              <a:rPr lang="zh-TW" altLang="en-US" dirty="0" smtClean="0">
                <a:solidFill>
                  <a:srgbClr val="FF0000"/>
                </a:solidFill>
              </a:rPr>
              <a:t>：</a:t>
            </a:r>
            <a:r>
              <a:rPr lang="en-US" altLang="zh-TW" dirty="0" smtClean="0">
                <a:solidFill>
                  <a:srgbClr val="FF0000"/>
                </a:solidFill>
              </a:rPr>
              <a:t/>
            </a:r>
            <a:br>
              <a:rPr lang="en-US" altLang="zh-TW" dirty="0" smtClean="0">
                <a:solidFill>
                  <a:srgbClr val="FF0000"/>
                </a:solidFill>
              </a:rPr>
            </a:br>
            <a:r>
              <a:rPr lang="en-US" altLang="zh-TW" dirty="0" smtClean="0">
                <a:solidFill>
                  <a:srgbClr val="FF0000"/>
                </a:solidFill>
              </a:rPr>
              <a:t>14,989</a:t>
            </a:r>
            <a:r>
              <a:rPr lang="zh-TW" altLang="en-US" dirty="0" smtClean="0">
                <a:solidFill>
                  <a:srgbClr val="FF0000"/>
                </a:solidFill>
              </a:rPr>
              <a:t>元</a:t>
            </a:r>
            <a:endParaRPr lang="zh-TW" altLang="en-US" dirty="0">
              <a:solidFill>
                <a:srgbClr val="FF0000"/>
              </a:solidFill>
            </a:endParaRPr>
          </a:p>
        </p:txBody>
      </p:sp>
    </p:spTree>
    <p:extLst>
      <p:ext uri="{BB962C8B-B14F-4D97-AF65-F5344CB8AC3E}">
        <p14:creationId xmlns:p14="http://schemas.microsoft.com/office/powerpoint/2010/main" val="372460015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zh-TW" altLang="en-US" dirty="0" smtClean="0"/>
              <a:t>駕訓班收費上下限額</a:t>
            </a:r>
            <a:r>
              <a:rPr lang="en-US" altLang="zh-TW" dirty="0" smtClean="0"/>
              <a:t/>
            </a:r>
            <a:br>
              <a:rPr lang="en-US" altLang="zh-TW" dirty="0" smtClean="0"/>
            </a:br>
            <a:r>
              <a:rPr lang="zh-TW" altLang="en-US" dirty="0" smtClean="0"/>
              <a:t>優劣分析</a:t>
            </a:r>
            <a:endParaRPr lang="zh-TW" altLang="en-US" dirty="0"/>
          </a:p>
        </p:txBody>
      </p:sp>
      <p:sp>
        <p:nvSpPr>
          <p:cNvPr id="8" name="文字版面配置區 7"/>
          <p:cNvSpPr>
            <a:spLocks noGrp="1"/>
          </p:cNvSpPr>
          <p:nvPr>
            <p:ph type="body" idx="1"/>
          </p:nvPr>
        </p:nvSpPr>
        <p:spPr/>
        <p:txBody>
          <a:bodyPr/>
          <a:lstStyle/>
          <a:p>
            <a:r>
              <a:rPr lang="zh-TW" altLang="en-US" dirty="0" smtClean="0"/>
              <a:t>三、研究方法與結果</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86</a:t>
            </a:fld>
            <a:endParaRPr lang="zh-TW" altLang="en-US"/>
          </a:p>
        </p:txBody>
      </p:sp>
    </p:spTree>
    <p:extLst>
      <p:ext uri="{BB962C8B-B14F-4D97-AF65-F5344CB8AC3E}">
        <p14:creationId xmlns:p14="http://schemas.microsoft.com/office/powerpoint/2010/main" val="261940654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0" y="365127"/>
            <a:ext cx="9144000" cy="773392"/>
          </a:xfrm>
        </p:spPr>
        <p:txBody>
          <a:bodyPr>
            <a:noAutofit/>
          </a:bodyPr>
          <a:lstStyle/>
          <a:p>
            <a:r>
              <a:rPr lang="zh-TW" altLang="en-US" sz="4400" dirty="0" smtClean="0"/>
              <a:t>駕訓班訓練費上下限額制度優劣分析</a:t>
            </a:r>
            <a:endParaRPr lang="zh-TW" altLang="en-US" sz="4400" dirty="0"/>
          </a:p>
        </p:txBody>
      </p:sp>
      <p:sp>
        <p:nvSpPr>
          <p:cNvPr id="8" name="內容版面配置區 7"/>
          <p:cNvSpPr>
            <a:spLocks noGrp="1"/>
          </p:cNvSpPr>
          <p:nvPr>
            <p:ph idx="1"/>
          </p:nvPr>
        </p:nvSpPr>
        <p:spPr>
          <a:xfrm>
            <a:off x="628650" y="1138519"/>
            <a:ext cx="8515350" cy="5363382"/>
          </a:xfrm>
        </p:spPr>
        <p:txBody>
          <a:bodyPr>
            <a:normAutofit/>
          </a:bodyPr>
          <a:lstStyle/>
          <a:p>
            <a:r>
              <a:rPr lang="zh-TW" altLang="en-US" dirty="0" smtClean="0"/>
              <a:t>駕訓班具有特許行業屬性</a:t>
            </a:r>
            <a:endParaRPr lang="en-US" altLang="zh-TW" dirty="0" smtClean="0"/>
          </a:p>
          <a:p>
            <a:r>
              <a:rPr lang="zh-TW" altLang="en-US" dirty="0"/>
              <a:t>消費者行為與</a:t>
            </a:r>
            <a:r>
              <a:rPr lang="zh-TW" altLang="en-US" dirty="0" smtClean="0"/>
              <a:t>決策</a:t>
            </a:r>
            <a:endParaRPr lang="en-US" altLang="zh-TW" dirty="0" smtClean="0"/>
          </a:p>
          <a:p>
            <a:pPr lvl="1"/>
            <a:r>
              <a:rPr lang="zh-TW" altLang="en-US" dirty="0" smtClean="0"/>
              <a:t>回購率趨近於</a:t>
            </a:r>
            <a:r>
              <a:rPr lang="en-US" altLang="zh-TW" dirty="0" smtClean="0"/>
              <a:t>0</a:t>
            </a:r>
          </a:p>
          <a:p>
            <a:pPr lvl="1"/>
            <a:r>
              <a:rPr lang="zh-TW" altLang="en-US" dirty="0" smtClean="0"/>
              <a:t>消費者經濟條件</a:t>
            </a:r>
            <a:endParaRPr lang="en-US" altLang="zh-TW" dirty="0" smtClean="0"/>
          </a:p>
          <a:p>
            <a:pPr lvl="1"/>
            <a:r>
              <a:rPr lang="zh-TW" altLang="en-US" dirty="0" smtClean="0"/>
              <a:t>品質條件、地域條件、價格條件</a:t>
            </a:r>
            <a:endParaRPr lang="en-US" altLang="zh-TW" dirty="0" smtClean="0"/>
          </a:p>
          <a:p>
            <a:r>
              <a:rPr lang="zh-TW" altLang="en-US" dirty="0" smtClean="0"/>
              <a:t>管制收費下限與訓練品質關聯性</a:t>
            </a:r>
            <a:endParaRPr lang="en-US" altLang="zh-TW" dirty="0" smtClean="0"/>
          </a:p>
          <a:p>
            <a:r>
              <a:rPr lang="zh-TW" altLang="en-US" dirty="0" smtClean="0"/>
              <a:t>管制收費上限限制駕訓班發展</a:t>
            </a:r>
            <a:endParaRPr lang="en-US" altLang="zh-TW" dirty="0" smtClean="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87</a:t>
            </a:fld>
            <a:endParaRPr lang="zh-TW" altLang="en-US"/>
          </a:p>
        </p:txBody>
      </p:sp>
    </p:spTree>
    <p:extLst>
      <p:ext uri="{BB962C8B-B14F-4D97-AF65-F5344CB8AC3E}">
        <p14:creationId xmlns:p14="http://schemas.microsoft.com/office/powerpoint/2010/main" val="279206151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365127"/>
            <a:ext cx="9144000" cy="773392"/>
          </a:xfrm>
        </p:spPr>
        <p:txBody>
          <a:bodyPr>
            <a:normAutofit fontScale="90000"/>
          </a:bodyPr>
          <a:lstStyle/>
          <a:p>
            <a:r>
              <a:rPr lang="zh-TW" altLang="en-US" dirty="0"/>
              <a:t>駕訓班訓練費上下限額制度優劣分析</a:t>
            </a:r>
          </a:p>
        </p:txBody>
      </p:sp>
      <p:sp>
        <p:nvSpPr>
          <p:cNvPr id="3" name="內容版面配置區 2"/>
          <p:cNvSpPr>
            <a:spLocks noGrp="1"/>
          </p:cNvSpPr>
          <p:nvPr>
            <p:ph idx="1"/>
          </p:nvPr>
        </p:nvSpPr>
        <p:spPr>
          <a:xfrm>
            <a:off x="628650" y="1138519"/>
            <a:ext cx="8515350" cy="5363382"/>
          </a:xfrm>
        </p:spPr>
        <p:txBody>
          <a:bodyPr/>
          <a:lstStyle/>
          <a:p>
            <a:r>
              <a:rPr lang="zh-TW" altLang="en-US" dirty="0"/>
              <a:t>修正管理辦法第</a:t>
            </a:r>
            <a:r>
              <a:rPr lang="en-US" altLang="zh-TW" dirty="0"/>
              <a:t>28</a:t>
            </a:r>
            <a:r>
              <a:rPr lang="zh-TW" altLang="en-US" dirty="0"/>
              <a:t>條</a:t>
            </a:r>
            <a:endParaRPr lang="en-US" altLang="zh-TW" dirty="0"/>
          </a:p>
          <a:p>
            <a:pPr lvl="1"/>
            <a:r>
              <a:rPr lang="zh-TW" altLang="en-US" dirty="0" smtClean="0">
                <a:latin typeface="標楷體" panose="03000509000000000000" pitchFamily="65" charset="-120"/>
                <a:ea typeface="標楷體" panose="03000509000000000000" pitchFamily="65" charset="-120"/>
              </a:rPr>
              <a:t>訓練收費上下限標準，由當地公路主管機關「</a:t>
            </a:r>
            <a:r>
              <a:rPr lang="zh-TW" altLang="en-US" dirty="0"/>
              <a:t>擬定</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pPr lvl="1"/>
            <a:r>
              <a:rPr lang="zh-TW" altLang="en-US" dirty="0" smtClean="0">
                <a:latin typeface="標楷體" panose="03000509000000000000" pitchFamily="65" charset="-120"/>
                <a:ea typeface="標楷體" panose="03000509000000000000" pitchFamily="65" charset="-120"/>
              </a:rPr>
              <a:t>上下限標準緊縮或放寬</a:t>
            </a:r>
            <a:endParaRPr lang="en-US" altLang="zh-TW" dirty="0"/>
          </a:p>
          <a:p>
            <a:pPr lvl="1"/>
            <a:r>
              <a:rPr lang="zh-TW" altLang="en-US" dirty="0" smtClean="0"/>
              <a:t>駕訓班訓練收費報請當地公路主管機關</a:t>
            </a:r>
            <a:r>
              <a:rPr lang="zh-TW" altLang="en-US" dirty="0" smtClean="0">
                <a:latin typeface="標楷體" panose="03000509000000000000" pitchFamily="65" charset="-120"/>
                <a:ea typeface="標楷體" panose="03000509000000000000" pitchFamily="65" charset="-120"/>
              </a:rPr>
              <a:t>「</a:t>
            </a:r>
            <a:r>
              <a:rPr lang="zh-TW" altLang="en-US" dirty="0" smtClean="0"/>
              <a:t>備查</a:t>
            </a:r>
            <a:r>
              <a:rPr lang="zh-TW" altLang="en-US" dirty="0" smtClean="0">
                <a:latin typeface="標楷體" panose="03000509000000000000" pitchFamily="65" charset="-120"/>
                <a:ea typeface="標楷體" panose="03000509000000000000" pitchFamily="65" charset="-120"/>
              </a:rPr>
              <a:t>」</a:t>
            </a:r>
            <a:r>
              <a:rPr lang="zh-TW" altLang="en-US" dirty="0" smtClean="0"/>
              <a:t>或</a:t>
            </a:r>
            <a:r>
              <a:rPr lang="zh-TW" altLang="en-US" dirty="0" smtClean="0">
                <a:latin typeface="標楷體" panose="03000509000000000000" pitchFamily="65" charset="-120"/>
                <a:ea typeface="標楷體" panose="03000509000000000000" pitchFamily="65" charset="-120"/>
              </a:rPr>
              <a:t>「</a:t>
            </a:r>
            <a:r>
              <a:rPr lang="zh-TW" altLang="en-US" dirty="0" smtClean="0"/>
              <a:t>核定</a:t>
            </a:r>
            <a:r>
              <a:rPr lang="zh-TW" altLang="en-US" dirty="0" smtClean="0">
                <a:latin typeface="標楷體" panose="03000509000000000000" pitchFamily="65" charset="-120"/>
                <a:ea typeface="標楷體" panose="03000509000000000000" pitchFamily="65" charset="-120"/>
              </a:rPr>
              <a:t>」</a:t>
            </a:r>
            <a:endParaRPr lang="en-US" altLang="zh-TW" dirty="0" smtClean="0">
              <a:latin typeface="標楷體" panose="03000509000000000000" pitchFamily="65" charset="-120"/>
              <a:ea typeface="標楷體" panose="03000509000000000000" pitchFamily="65" charset="-120"/>
            </a:endParaRPr>
          </a:p>
          <a:p>
            <a:pPr lvl="1"/>
            <a:r>
              <a:rPr lang="zh-TW" altLang="en-US" dirty="0" smtClean="0">
                <a:latin typeface="標楷體" panose="03000509000000000000" pitchFamily="65" charset="-120"/>
                <a:ea typeface="標楷體" panose="03000509000000000000" pitchFamily="65" charset="-120"/>
              </a:rPr>
              <a:t>參照經濟狀況、訓練情形審核</a:t>
            </a:r>
            <a:endParaRPr lang="en-US" altLang="zh-TW" dirty="0" smtClean="0">
              <a:latin typeface="標楷體" panose="03000509000000000000" pitchFamily="65" charset="-120"/>
              <a:ea typeface="標楷體" panose="03000509000000000000" pitchFamily="65" charset="-120"/>
            </a:endParaRPr>
          </a:p>
          <a:p>
            <a:pPr lvl="1"/>
            <a:r>
              <a:rPr lang="zh-TW" altLang="en-US" dirty="0" smtClean="0"/>
              <a:t>行政審查及監督</a:t>
            </a:r>
            <a:endParaRPr lang="en-US" altLang="zh-TW" dirty="0"/>
          </a:p>
          <a:p>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88</a:t>
            </a:fld>
            <a:endParaRPr lang="zh-TW" altLang="en-US"/>
          </a:p>
        </p:txBody>
      </p:sp>
    </p:spTree>
    <p:extLst>
      <p:ext uri="{BB962C8B-B14F-4D97-AF65-F5344CB8AC3E}">
        <p14:creationId xmlns:p14="http://schemas.microsoft.com/office/powerpoint/2010/main" val="40050462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zh-TW" altLang="en-US" dirty="0"/>
              <a:t>駕駛人訓練需求數</a:t>
            </a:r>
            <a:r>
              <a:rPr lang="zh-TW" altLang="en-US" dirty="0" smtClean="0"/>
              <a:t>預測</a:t>
            </a:r>
            <a:endParaRPr lang="zh-TW" altLang="en-US" dirty="0"/>
          </a:p>
        </p:txBody>
      </p:sp>
      <p:sp>
        <p:nvSpPr>
          <p:cNvPr id="8" name="文字版面配置區 7"/>
          <p:cNvSpPr>
            <a:spLocks noGrp="1"/>
          </p:cNvSpPr>
          <p:nvPr>
            <p:ph type="body" idx="1"/>
          </p:nvPr>
        </p:nvSpPr>
        <p:spPr/>
        <p:txBody>
          <a:bodyPr/>
          <a:lstStyle/>
          <a:p>
            <a:r>
              <a:rPr lang="zh-TW" altLang="en-US" dirty="0" smtClean="0"/>
              <a:t>三、研究方法與結果</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89</a:t>
            </a:fld>
            <a:endParaRPr lang="zh-TW" altLang="en-US"/>
          </a:p>
        </p:txBody>
      </p:sp>
    </p:spTree>
    <p:extLst>
      <p:ext uri="{BB962C8B-B14F-4D97-AF65-F5344CB8AC3E}">
        <p14:creationId xmlns:p14="http://schemas.microsoft.com/office/powerpoint/2010/main" val="1973375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pc="-150" dirty="0"/>
              <a:t>全國汽車駕駛人訓練</a:t>
            </a:r>
            <a:r>
              <a:rPr lang="zh-TW" altLang="en-US" spc="-150" dirty="0" smtClean="0"/>
              <a:t>班訓練車種</a:t>
            </a:r>
            <a:endParaRPr lang="zh-TW" altLang="en-US" spc="-150" dirty="0"/>
          </a:p>
        </p:txBody>
      </p:sp>
      <p:graphicFrame>
        <p:nvGraphicFramePr>
          <p:cNvPr id="9" name="內容版面配置區 8"/>
          <p:cNvGraphicFramePr>
            <a:graphicFrameLocks noGrp="1"/>
          </p:cNvGraphicFramePr>
          <p:nvPr>
            <p:ph idx="1"/>
            <p:extLst>
              <p:ext uri="{D42A27DB-BD31-4B8C-83A1-F6EECF244321}">
                <p14:modId xmlns:p14="http://schemas.microsoft.com/office/powerpoint/2010/main" val="2963046890"/>
              </p:ext>
            </p:extLst>
          </p:nvPr>
        </p:nvGraphicFramePr>
        <p:xfrm>
          <a:off x="628650" y="1473199"/>
          <a:ext cx="8195310" cy="4876801"/>
        </p:xfrm>
        <a:graphic>
          <a:graphicData uri="http://schemas.openxmlformats.org/drawingml/2006/chart">
            <c:chart xmlns:c="http://schemas.openxmlformats.org/drawingml/2006/chart" xmlns:r="http://schemas.openxmlformats.org/officeDocument/2006/relationships" r:id="rId2"/>
          </a:graphicData>
        </a:graphic>
      </p:graphicFrame>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9</a:t>
            </a:fld>
            <a:endParaRPr lang="zh-TW" altLang="en-US"/>
          </a:p>
        </p:txBody>
      </p:sp>
      <p:sp>
        <p:nvSpPr>
          <p:cNvPr id="10" name="文字方塊 9"/>
          <p:cNvSpPr txBox="1"/>
          <p:nvPr/>
        </p:nvSpPr>
        <p:spPr>
          <a:xfrm>
            <a:off x="1770303" y="1166416"/>
            <a:ext cx="889987" cy="400110"/>
          </a:xfrm>
          <a:prstGeom prst="rect">
            <a:avLst/>
          </a:prstGeom>
          <a:noFill/>
        </p:spPr>
        <p:txBody>
          <a:bodyPr wrap="none" rtlCol="0">
            <a:spAutoFit/>
          </a:bodyPr>
          <a:lstStyle/>
          <a:p>
            <a:r>
              <a:rPr lang="en-US" altLang="zh-TW" sz="2000" b="1" dirty="0" smtClean="0">
                <a:solidFill>
                  <a:srgbClr val="FF0000"/>
                </a:solidFill>
              </a:rPr>
              <a:t>96.5%</a:t>
            </a:r>
            <a:endParaRPr lang="zh-TW" altLang="en-US" sz="2000" b="1" dirty="0">
              <a:solidFill>
                <a:srgbClr val="FF0000"/>
              </a:solidFill>
            </a:endParaRPr>
          </a:p>
        </p:txBody>
      </p:sp>
    </p:spTree>
    <p:extLst>
      <p:ext uri="{BB962C8B-B14F-4D97-AF65-F5344CB8AC3E}">
        <p14:creationId xmlns:p14="http://schemas.microsoft.com/office/powerpoint/2010/main" val="1476960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normAutofit/>
          </a:bodyPr>
          <a:lstStyle/>
          <a:p>
            <a:r>
              <a:rPr lang="en-US" altLang="zh-TW" dirty="0" smtClean="0"/>
              <a:t>107</a:t>
            </a:r>
            <a:r>
              <a:rPr lang="zh-TW" altLang="en-US" dirty="0" smtClean="0"/>
              <a:t>年至</a:t>
            </a:r>
            <a:r>
              <a:rPr lang="en-US" altLang="zh-TW" dirty="0" smtClean="0"/>
              <a:t>115</a:t>
            </a:r>
            <a:r>
              <a:rPr lang="zh-TW" altLang="en-US" dirty="0" smtClean="0"/>
              <a:t>年訓練需求數預測</a:t>
            </a:r>
            <a:endParaRPr lang="zh-TW" altLang="en-US" dirty="0"/>
          </a:p>
        </p:txBody>
      </p:sp>
      <p:sp>
        <p:nvSpPr>
          <p:cNvPr id="8" name="內容版面配置區 7"/>
          <p:cNvSpPr>
            <a:spLocks noGrp="1"/>
          </p:cNvSpPr>
          <p:nvPr>
            <p:ph idx="1"/>
          </p:nvPr>
        </p:nvSpPr>
        <p:spPr>
          <a:xfrm>
            <a:off x="628650" y="1051611"/>
            <a:ext cx="8515350" cy="843279"/>
          </a:xfrm>
        </p:spPr>
        <p:txBody>
          <a:bodyPr/>
          <a:lstStyle/>
          <a:p>
            <a:r>
              <a:rPr lang="zh-TW" altLang="en-US" dirty="0" smtClean="0"/>
              <a:t>依據我國人口總數及持照率預測</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90</a:t>
            </a:fld>
            <a:endParaRPr lang="zh-TW" altLang="en-US"/>
          </a:p>
        </p:txBody>
      </p:sp>
      <p:graphicFrame>
        <p:nvGraphicFramePr>
          <p:cNvPr id="9" name="表格 8"/>
          <p:cNvGraphicFramePr>
            <a:graphicFrameLocks noGrp="1"/>
          </p:cNvGraphicFramePr>
          <p:nvPr>
            <p:extLst>
              <p:ext uri="{D42A27DB-BD31-4B8C-83A1-F6EECF244321}">
                <p14:modId xmlns:p14="http://schemas.microsoft.com/office/powerpoint/2010/main" val="3041140292"/>
              </p:ext>
            </p:extLst>
          </p:nvPr>
        </p:nvGraphicFramePr>
        <p:xfrm>
          <a:off x="0" y="1807981"/>
          <a:ext cx="9144000" cy="4693920"/>
        </p:xfrm>
        <a:graphic>
          <a:graphicData uri="http://schemas.openxmlformats.org/drawingml/2006/table">
            <a:tbl>
              <a:tblPr firstRow="1" firstCol="1" lastCol="1">
                <a:tableStyleId>{2D5ABB26-0587-4C30-8999-92F81FD0307C}</a:tableStyleId>
              </a:tblPr>
              <a:tblGrid>
                <a:gridCol w="975360">
                  <a:extLst>
                    <a:ext uri="{9D8B030D-6E8A-4147-A177-3AD203B41FA5}">
                      <a16:colId xmlns:a16="http://schemas.microsoft.com/office/drawing/2014/main" val="3849338893"/>
                    </a:ext>
                  </a:extLst>
                </a:gridCol>
                <a:gridCol w="1633728">
                  <a:extLst>
                    <a:ext uri="{9D8B030D-6E8A-4147-A177-3AD203B41FA5}">
                      <a16:colId xmlns:a16="http://schemas.microsoft.com/office/drawing/2014/main" val="3771263836"/>
                    </a:ext>
                  </a:extLst>
                </a:gridCol>
                <a:gridCol w="1633728">
                  <a:extLst>
                    <a:ext uri="{9D8B030D-6E8A-4147-A177-3AD203B41FA5}">
                      <a16:colId xmlns:a16="http://schemas.microsoft.com/office/drawing/2014/main" val="3576612544"/>
                    </a:ext>
                  </a:extLst>
                </a:gridCol>
                <a:gridCol w="1633728">
                  <a:extLst>
                    <a:ext uri="{9D8B030D-6E8A-4147-A177-3AD203B41FA5}">
                      <a16:colId xmlns:a16="http://schemas.microsoft.com/office/drawing/2014/main" val="2668027394"/>
                    </a:ext>
                  </a:extLst>
                </a:gridCol>
                <a:gridCol w="1633728">
                  <a:extLst>
                    <a:ext uri="{9D8B030D-6E8A-4147-A177-3AD203B41FA5}">
                      <a16:colId xmlns:a16="http://schemas.microsoft.com/office/drawing/2014/main" val="3358876142"/>
                    </a:ext>
                  </a:extLst>
                </a:gridCol>
                <a:gridCol w="1633728">
                  <a:extLst>
                    <a:ext uri="{9D8B030D-6E8A-4147-A177-3AD203B41FA5}">
                      <a16:colId xmlns:a16="http://schemas.microsoft.com/office/drawing/2014/main" val="267960507"/>
                    </a:ext>
                  </a:extLst>
                </a:gridCol>
              </a:tblGrid>
              <a:tr h="821837">
                <a:tc>
                  <a:txBody>
                    <a:bodyPr/>
                    <a:lstStyle/>
                    <a:p>
                      <a:pPr marL="0" marR="0" algn="ctr" eaLnBrk="0" hangingPunct="0">
                        <a:lnSpc>
                          <a:spcPct val="100000"/>
                        </a:lnSpc>
                        <a:spcBef>
                          <a:spcPts val="0"/>
                        </a:spcBef>
                        <a:spcAft>
                          <a:spcPts val="0"/>
                        </a:spcAft>
                      </a:pPr>
                      <a:r>
                        <a:rPr lang="zh-TW" sz="2800" b="1" kern="100" dirty="0">
                          <a:effectLst/>
                        </a:rPr>
                        <a:t>年度</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800" b="1" kern="100" dirty="0">
                          <a:effectLst/>
                        </a:rPr>
                        <a:t>小型車</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800" b="1" kern="100" spc="-300" dirty="0">
                          <a:effectLst/>
                        </a:rPr>
                        <a:t>大客</a:t>
                      </a:r>
                      <a:r>
                        <a:rPr lang="zh-TW" sz="2800" b="1" kern="100" spc="-300" dirty="0" smtClean="0">
                          <a:effectLst/>
                        </a:rPr>
                        <a:t>及</a:t>
                      </a:r>
                      <a:endParaRPr lang="en-US" altLang="zh-TW" sz="2800" b="1" kern="100" spc="-300" dirty="0" smtClean="0">
                        <a:effectLst/>
                      </a:endParaRPr>
                    </a:p>
                    <a:p>
                      <a:pPr marL="0" marR="0" algn="ctr" eaLnBrk="0" hangingPunct="0">
                        <a:lnSpc>
                          <a:spcPct val="100000"/>
                        </a:lnSpc>
                        <a:spcBef>
                          <a:spcPts val="0"/>
                        </a:spcBef>
                        <a:spcAft>
                          <a:spcPts val="0"/>
                        </a:spcAft>
                      </a:pPr>
                      <a:r>
                        <a:rPr lang="zh-TW" sz="2800" b="1" kern="100" spc="-300" dirty="0" smtClean="0">
                          <a:effectLst/>
                        </a:rPr>
                        <a:t>大</a:t>
                      </a:r>
                      <a:r>
                        <a:rPr lang="zh-TW" sz="2800" b="1" kern="100" spc="-300" dirty="0">
                          <a:effectLst/>
                        </a:rPr>
                        <a:t>貨車</a:t>
                      </a:r>
                      <a:endParaRPr lang="zh-TW" sz="2800" b="1" kern="100" spc="-3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800" b="1" kern="100" dirty="0">
                          <a:effectLst/>
                        </a:rPr>
                        <a:t>聯結車</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800" b="1" kern="100" dirty="0" smtClean="0">
                          <a:effectLst/>
                        </a:rPr>
                        <a:t>普通</a:t>
                      </a:r>
                      <a:endParaRPr lang="en-US" altLang="zh-TW" sz="2800" b="1" kern="100" dirty="0" smtClean="0">
                        <a:effectLst/>
                      </a:endParaRPr>
                    </a:p>
                    <a:p>
                      <a:pPr marL="0" marR="0" algn="ctr" eaLnBrk="0" hangingPunct="0">
                        <a:lnSpc>
                          <a:spcPct val="100000"/>
                        </a:lnSpc>
                        <a:spcBef>
                          <a:spcPts val="0"/>
                        </a:spcBef>
                        <a:spcAft>
                          <a:spcPts val="0"/>
                        </a:spcAft>
                      </a:pPr>
                      <a:r>
                        <a:rPr lang="zh-TW" sz="2800" b="1" kern="100" dirty="0" smtClean="0">
                          <a:effectLst/>
                        </a:rPr>
                        <a:t>重型</a:t>
                      </a:r>
                      <a:r>
                        <a:rPr lang="zh-TW" sz="2800" b="1" kern="100" dirty="0">
                          <a:effectLst/>
                        </a:rPr>
                        <a:t>機車</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zh-TW" sz="2800" b="1" kern="100" dirty="0" smtClean="0">
                          <a:effectLst/>
                        </a:rPr>
                        <a:t>大型</a:t>
                      </a:r>
                      <a:endParaRPr lang="en-US" altLang="zh-TW" sz="2800" b="1" kern="100" dirty="0" smtClean="0">
                        <a:effectLst/>
                      </a:endParaRPr>
                    </a:p>
                    <a:p>
                      <a:pPr marL="0" marR="0" algn="ctr" eaLnBrk="0" hangingPunct="0">
                        <a:lnSpc>
                          <a:spcPct val="100000"/>
                        </a:lnSpc>
                        <a:spcBef>
                          <a:spcPts val="0"/>
                        </a:spcBef>
                        <a:spcAft>
                          <a:spcPts val="0"/>
                        </a:spcAft>
                      </a:pPr>
                      <a:r>
                        <a:rPr lang="zh-TW" sz="2800" b="1" kern="100" dirty="0" smtClean="0">
                          <a:effectLst/>
                        </a:rPr>
                        <a:t>重</a:t>
                      </a:r>
                      <a:r>
                        <a:rPr lang="zh-TW" sz="2800" b="1" kern="100" dirty="0">
                          <a:effectLst/>
                        </a:rPr>
                        <a:t>機機車</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0357023"/>
                  </a:ext>
                </a:extLst>
              </a:tr>
              <a:tr h="410919">
                <a:tc>
                  <a:txBody>
                    <a:bodyPr/>
                    <a:lstStyle/>
                    <a:p>
                      <a:pPr marL="0" marR="0" algn="ctr" eaLnBrk="0" hangingPunct="0">
                        <a:lnSpc>
                          <a:spcPct val="100000"/>
                        </a:lnSpc>
                        <a:spcBef>
                          <a:spcPts val="0"/>
                        </a:spcBef>
                        <a:spcAft>
                          <a:spcPts val="0"/>
                        </a:spcAft>
                      </a:pPr>
                      <a:r>
                        <a:rPr lang="en-US" sz="2800" b="1" kern="100">
                          <a:effectLst/>
                        </a:rPr>
                        <a:t>107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800" b="1" kern="100" dirty="0">
                          <a:effectLst/>
                        </a:rPr>
                        <a:t>256,458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lnT w="12700" cap="flat" cmpd="sng" algn="ctr">
                      <a:solidFill>
                        <a:schemeClr val="tx1"/>
                      </a:solidFill>
                      <a:prstDash val="solid"/>
                      <a:round/>
                      <a:headEnd type="none" w="med" len="med"/>
                      <a:tailEnd type="none" w="med" len="med"/>
                    </a:lnT>
                  </a:tcPr>
                </a:tc>
                <a:tc>
                  <a:txBody>
                    <a:bodyPr/>
                    <a:lstStyle/>
                    <a:p>
                      <a:pPr marL="0" marR="357505" algn="r" eaLnBrk="0" hangingPunct="0">
                        <a:lnSpc>
                          <a:spcPct val="100000"/>
                        </a:lnSpc>
                        <a:spcBef>
                          <a:spcPts val="0"/>
                        </a:spcBef>
                        <a:spcAft>
                          <a:spcPts val="0"/>
                        </a:spcAft>
                      </a:pPr>
                      <a:r>
                        <a:rPr lang="en-US" sz="2800" b="1" kern="100" dirty="0">
                          <a:effectLst/>
                        </a:rPr>
                        <a:t>5,021</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800" b="1" kern="100">
                          <a:effectLst/>
                        </a:rPr>
                        <a:t>1,774</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800" b="1" kern="100" dirty="0">
                          <a:effectLst/>
                        </a:rPr>
                        <a:t>205,790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lnT w="12700" cap="flat" cmpd="sng" algn="ctr">
                      <a:solidFill>
                        <a:schemeClr val="tx1"/>
                      </a:solidFill>
                      <a:prstDash val="solid"/>
                      <a:round/>
                      <a:headEnd type="none" w="med" len="med"/>
                      <a:tailEnd type="none" w="med" len="med"/>
                    </a:lnT>
                  </a:tcPr>
                </a:tc>
                <a:tc>
                  <a:txBody>
                    <a:bodyPr/>
                    <a:lstStyle/>
                    <a:p>
                      <a:pPr marL="0" marR="0" algn="ctr" eaLnBrk="0" hangingPunct="0">
                        <a:lnSpc>
                          <a:spcPct val="100000"/>
                        </a:lnSpc>
                        <a:spcBef>
                          <a:spcPts val="0"/>
                        </a:spcBef>
                        <a:spcAft>
                          <a:spcPts val="0"/>
                        </a:spcAft>
                      </a:pPr>
                      <a:r>
                        <a:rPr lang="en-US" sz="2800" b="1" kern="100" dirty="0">
                          <a:effectLst/>
                        </a:rPr>
                        <a:t>37,877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64178561"/>
                  </a:ext>
                </a:extLst>
              </a:tr>
              <a:tr h="410919">
                <a:tc>
                  <a:txBody>
                    <a:bodyPr/>
                    <a:lstStyle/>
                    <a:p>
                      <a:pPr marL="0" marR="0" algn="ctr" eaLnBrk="0" hangingPunct="0">
                        <a:lnSpc>
                          <a:spcPct val="100000"/>
                        </a:lnSpc>
                        <a:spcBef>
                          <a:spcPts val="0"/>
                        </a:spcBef>
                        <a:spcAft>
                          <a:spcPts val="0"/>
                        </a:spcAft>
                      </a:pPr>
                      <a:r>
                        <a:rPr lang="en-US" sz="2800" b="1" kern="100">
                          <a:effectLst/>
                        </a:rPr>
                        <a:t>108</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a:effectLst/>
                        </a:rPr>
                        <a:t>223,893</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357505" algn="r" eaLnBrk="0" hangingPunct="0">
                        <a:lnSpc>
                          <a:spcPct val="100000"/>
                        </a:lnSpc>
                        <a:spcBef>
                          <a:spcPts val="0"/>
                        </a:spcBef>
                        <a:spcAft>
                          <a:spcPts val="0"/>
                        </a:spcAft>
                      </a:pPr>
                      <a:r>
                        <a:rPr lang="en-US" sz="2800" b="1" kern="100" dirty="0">
                          <a:effectLst/>
                        </a:rPr>
                        <a:t>5,578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1,886</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170,463</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a:effectLst/>
                        </a:rPr>
                        <a:t>38,515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extLst>
                  <a:ext uri="{0D108BD9-81ED-4DB2-BD59-A6C34878D82A}">
                    <a16:rowId xmlns:a16="http://schemas.microsoft.com/office/drawing/2014/main" val="465127500"/>
                  </a:ext>
                </a:extLst>
              </a:tr>
              <a:tr h="410919">
                <a:tc>
                  <a:txBody>
                    <a:bodyPr/>
                    <a:lstStyle/>
                    <a:p>
                      <a:pPr marL="0" marR="0" algn="ctr" eaLnBrk="0" hangingPunct="0">
                        <a:lnSpc>
                          <a:spcPct val="100000"/>
                        </a:lnSpc>
                        <a:spcBef>
                          <a:spcPts val="0"/>
                        </a:spcBef>
                        <a:spcAft>
                          <a:spcPts val="0"/>
                        </a:spcAft>
                      </a:pPr>
                      <a:r>
                        <a:rPr lang="en-US" sz="2800" b="1" kern="100">
                          <a:effectLst/>
                        </a:rPr>
                        <a:t>109</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a:effectLst/>
                        </a:rPr>
                        <a:t>215,794</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357505" algn="r" eaLnBrk="0" hangingPunct="0">
                        <a:lnSpc>
                          <a:spcPct val="100000"/>
                        </a:lnSpc>
                        <a:spcBef>
                          <a:spcPts val="0"/>
                        </a:spcBef>
                        <a:spcAft>
                          <a:spcPts val="0"/>
                        </a:spcAft>
                      </a:pPr>
                      <a:r>
                        <a:rPr lang="en-US" sz="2800" b="1" kern="100" dirty="0">
                          <a:effectLst/>
                        </a:rPr>
                        <a:t>6,506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2,068</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161,370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a:effectLst/>
                        </a:rPr>
                        <a:t>39,403</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extLst>
                  <a:ext uri="{0D108BD9-81ED-4DB2-BD59-A6C34878D82A}">
                    <a16:rowId xmlns:a16="http://schemas.microsoft.com/office/drawing/2014/main" val="4140505035"/>
                  </a:ext>
                </a:extLst>
              </a:tr>
              <a:tr h="410919">
                <a:tc>
                  <a:txBody>
                    <a:bodyPr/>
                    <a:lstStyle/>
                    <a:p>
                      <a:pPr marL="0" marR="0" algn="ctr" eaLnBrk="0" hangingPunct="0">
                        <a:lnSpc>
                          <a:spcPct val="100000"/>
                        </a:lnSpc>
                        <a:spcBef>
                          <a:spcPts val="0"/>
                        </a:spcBef>
                        <a:spcAft>
                          <a:spcPts val="0"/>
                        </a:spcAft>
                      </a:pPr>
                      <a:r>
                        <a:rPr lang="en-US" sz="2800" b="1" kern="100">
                          <a:effectLst/>
                        </a:rPr>
                        <a:t>110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a:effectLst/>
                        </a:rPr>
                        <a:t>201,807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357505" algn="r" eaLnBrk="0" hangingPunct="0">
                        <a:lnSpc>
                          <a:spcPct val="100000"/>
                        </a:lnSpc>
                        <a:spcBef>
                          <a:spcPts val="0"/>
                        </a:spcBef>
                        <a:spcAft>
                          <a:spcPts val="0"/>
                        </a:spcAft>
                      </a:pPr>
                      <a:r>
                        <a:rPr lang="en-US" sz="2800" b="1" kern="100">
                          <a:effectLst/>
                        </a:rPr>
                        <a:t>4,018</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dirty="0">
                          <a:effectLst/>
                        </a:rPr>
                        <a:t>1,618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146,255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a:effectLst/>
                        </a:rPr>
                        <a:t>38,566</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extLst>
                  <a:ext uri="{0D108BD9-81ED-4DB2-BD59-A6C34878D82A}">
                    <a16:rowId xmlns:a16="http://schemas.microsoft.com/office/drawing/2014/main" val="2602435199"/>
                  </a:ext>
                </a:extLst>
              </a:tr>
              <a:tr h="410919">
                <a:tc>
                  <a:txBody>
                    <a:bodyPr/>
                    <a:lstStyle/>
                    <a:p>
                      <a:pPr marL="0" marR="0" algn="ctr" eaLnBrk="0" hangingPunct="0">
                        <a:lnSpc>
                          <a:spcPct val="100000"/>
                        </a:lnSpc>
                        <a:spcBef>
                          <a:spcPts val="0"/>
                        </a:spcBef>
                        <a:spcAft>
                          <a:spcPts val="0"/>
                        </a:spcAft>
                      </a:pPr>
                      <a:r>
                        <a:rPr lang="en-US" sz="2800" b="1" kern="100">
                          <a:effectLst/>
                        </a:rPr>
                        <a:t>111</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a:effectLst/>
                        </a:rPr>
                        <a:t>194,048</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357505" algn="r" eaLnBrk="0" hangingPunct="0">
                        <a:lnSpc>
                          <a:spcPct val="100000"/>
                        </a:lnSpc>
                        <a:spcBef>
                          <a:spcPts val="0"/>
                        </a:spcBef>
                        <a:spcAft>
                          <a:spcPts val="0"/>
                        </a:spcAft>
                      </a:pPr>
                      <a:r>
                        <a:rPr lang="en-US" sz="2800" b="1" kern="100">
                          <a:effectLst/>
                        </a:rPr>
                        <a:t>3,331</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1,497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dirty="0">
                          <a:effectLst/>
                        </a:rPr>
                        <a:t>137,844</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dirty="0">
                          <a:effectLst/>
                        </a:rPr>
                        <a:t>38,473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extLst>
                  <a:ext uri="{0D108BD9-81ED-4DB2-BD59-A6C34878D82A}">
                    <a16:rowId xmlns:a16="http://schemas.microsoft.com/office/drawing/2014/main" val="244594956"/>
                  </a:ext>
                </a:extLst>
              </a:tr>
              <a:tr h="410919">
                <a:tc>
                  <a:txBody>
                    <a:bodyPr/>
                    <a:lstStyle/>
                    <a:p>
                      <a:pPr marL="0" marR="0" algn="ctr" eaLnBrk="0" hangingPunct="0">
                        <a:lnSpc>
                          <a:spcPct val="100000"/>
                        </a:lnSpc>
                        <a:spcBef>
                          <a:spcPts val="0"/>
                        </a:spcBef>
                        <a:spcAft>
                          <a:spcPts val="0"/>
                        </a:spcAft>
                      </a:pPr>
                      <a:r>
                        <a:rPr lang="en-US" sz="2800" b="1" kern="100">
                          <a:effectLst/>
                        </a:rPr>
                        <a:t>112</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a:effectLst/>
                        </a:rPr>
                        <a:t>184,955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357505" algn="r" eaLnBrk="0" hangingPunct="0">
                        <a:lnSpc>
                          <a:spcPct val="100000"/>
                        </a:lnSpc>
                        <a:spcBef>
                          <a:spcPts val="0"/>
                        </a:spcBef>
                        <a:spcAft>
                          <a:spcPts val="0"/>
                        </a:spcAft>
                      </a:pPr>
                      <a:r>
                        <a:rPr lang="en-US" sz="2800" b="1" kern="100">
                          <a:effectLst/>
                        </a:rPr>
                        <a:t>2,254</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1,301</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128,169</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dirty="0">
                          <a:effectLst/>
                        </a:rPr>
                        <a:t>38,058</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extLst>
                  <a:ext uri="{0D108BD9-81ED-4DB2-BD59-A6C34878D82A}">
                    <a16:rowId xmlns:a16="http://schemas.microsoft.com/office/drawing/2014/main" val="417682030"/>
                  </a:ext>
                </a:extLst>
              </a:tr>
              <a:tr h="410919">
                <a:tc>
                  <a:txBody>
                    <a:bodyPr/>
                    <a:lstStyle/>
                    <a:p>
                      <a:pPr marL="0" marR="0" algn="ctr" eaLnBrk="0" hangingPunct="0">
                        <a:lnSpc>
                          <a:spcPct val="100000"/>
                        </a:lnSpc>
                        <a:spcBef>
                          <a:spcPts val="0"/>
                        </a:spcBef>
                        <a:spcAft>
                          <a:spcPts val="0"/>
                        </a:spcAft>
                      </a:pPr>
                      <a:r>
                        <a:rPr lang="en-US" sz="2800" b="1" kern="100">
                          <a:effectLst/>
                        </a:rPr>
                        <a:t>113</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a:effectLst/>
                        </a:rPr>
                        <a:t>181,550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357505" algn="r" eaLnBrk="0" hangingPunct="0">
                        <a:lnSpc>
                          <a:spcPct val="100000"/>
                        </a:lnSpc>
                        <a:spcBef>
                          <a:spcPts val="0"/>
                        </a:spcBef>
                        <a:spcAft>
                          <a:spcPts val="0"/>
                        </a:spcAft>
                      </a:pPr>
                      <a:r>
                        <a:rPr lang="en-US" sz="2800" b="1" kern="100">
                          <a:effectLst/>
                        </a:rPr>
                        <a:t>1,646</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1,190</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124,497</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dirty="0">
                          <a:effectLst/>
                        </a:rPr>
                        <a:t>37,823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extLst>
                  <a:ext uri="{0D108BD9-81ED-4DB2-BD59-A6C34878D82A}">
                    <a16:rowId xmlns:a16="http://schemas.microsoft.com/office/drawing/2014/main" val="2412757928"/>
                  </a:ext>
                </a:extLst>
              </a:tr>
              <a:tr h="410919">
                <a:tc>
                  <a:txBody>
                    <a:bodyPr/>
                    <a:lstStyle/>
                    <a:p>
                      <a:pPr marL="0" marR="0" algn="ctr" eaLnBrk="0" hangingPunct="0">
                        <a:lnSpc>
                          <a:spcPct val="100000"/>
                        </a:lnSpc>
                        <a:spcBef>
                          <a:spcPts val="0"/>
                        </a:spcBef>
                        <a:spcAft>
                          <a:spcPts val="0"/>
                        </a:spcAft>
                      </a:pPr>
                      <a:r>
                        <a:rPr lang="en-US" sz="2800" b="1" kern="100">
                          <a:effectLst/>
                        </a:rPr>
                        <a:t>114</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a:effectLst/>
                        </a:rPr>
                        <a:t>178,245</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357505" algn="r" eaLnBrk="0" hangingPunct="0">
                        <a:lnSpc>
                          <a:spcPct val="100000"/>
                        </a:lnSpc>
                        <a:spcBef>
                          <a:spcPts val="0"/>
                        </a:spcBef>
                        <a:spcAft>
                          <a:spcPts val="0"/>
                        </a:spcAft>
                      </a:pPr>
                      <a:r>
                        <a:rPr lang="en-US" sz="2800" b="1" kern="100">
                          <a:effectLst/>
                        </a:rPr>
                        <a:t>966</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1,064</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tc>
                <a:tc>
                  <a:txBody>
                    <a:bodyPr/>
                    <a:lstStyle/>
                    <a:p>
                      <a:pPr marL="0" marR="0" algn="ctr" eaLnBrk="0" hangingPunct="0">
                        <a:lnSpc>
                          <a:spcPct val="100000"/>
                        </a:lnSpc>
                        <a:spcBef>
                          <a:spcPts val="0"/>
                        </a:spcBef>
                        <a:spcAft>
                          <a:spcPts val="0"/>
                        </a:spcAft>
                      </a:pPr>
                      <a:r>
                        <a:rPr lang="en-US" sz="2800" b="1" kern="100">
                          <a:effectLst/>
                        </a:rPr>
                        <a:t>120,978</a:t>
                      </a:r>
                      <a:endParaRPr lang="zh-TW" sz="2800" b="1" kern="10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tc>
                  <a:txBody>
                    <a:bodyPr/>
                    <a:lstStyle/>
                    <a:p>
                      <a:pPr marL="0" marR="0" algn="ctr" eaLnBrk="0" hangingPunct="0">
                        <a:lnSpc>
                          <a:spcPct val="100000"/>
                        </a:lnSpc>
                        <a:spcBef>
                          <a:spcPts val="0"/>
                        </a:spcBef>
                        <a:spcAft>
                          <a:spcPts val="0"/>
                        </a:spcAft>
                      </a:pPr>
                      <a:r>
                        <a:rPr lang="en-US" sz="2800" b="1" kern="100" dirty="0">
                          <a:effectLst/>
                        </a:rPr>
                        <a:t>37,466</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tc>
                <a:extLst>
                  <a:ext uri="{0D108BD9-81ED-4DB2-BD59-A6C34878D82A}">
                    <a16:rowId xmlns:a16="http://schemas.microsoft.com/office/drawing/2014/main" val="2953915310"/>
                  </a:ext>
                </a:extLst>
              </a:tr>
              <a:tr h="410919">
                <a:tc>
                  <a:txBody>
                    <a:bodyPr/>
                    <a:lstStyle/>
                    <a:p>
                      <a:pPr marL="0" marR="0" algn="ctr" eaLnBrk="0" hangingPunct="0">
                        <a:lnSpc>
                          <a:spcPct val="100000"/>
                        </a:lnSpc>
                        <a:spcBef>
                          <a:spcPts val="0"/>
                        </a:spcBef>
                        <a:spcAft>
                          <a:spcPts val="0"/>
                        </a:spcAft>
                      </a:pPr>
                      <a:r>
                        <a:rPr lang="en-US" sz="2800" b="1" kern="100" dirty="0">
                          <a:effectLst/>
                        </a:rPr>
                        <a:t>115</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170,469</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lnB w="12700" cap="flat" cmpd="sng" algn="ctr">
                      <a:solidFill>
                        <a:schemeClr val="tx1"/>
                      </a:solidFill>
                      <a:prstDash val="solid"/>
                      <a:round/>
                      <a:headEnd type="none" w="med" len="med"/>
                      <a:tailEnd type="none" w="med" len="med"/>
                    </a:lnB>
                  </a:tcPr>
                </a:tc>
                <a:tc>
                  <a:txBody>
                    <a:bodyPr/>
                    <a:lstStyle/>
                    <a:p>
                      <a:pPr marL="0" marR="357505" algn="r" eaLnBrk="0" hangingPunct="0">
                        <a:lnSpc>
                          <a:spcPct val="100000"/>
                        </a:lnSpc>
                        <a:spcBef>
                          <a:spcPts val="0"/>
                        </a:spcBef>
                        <a:spcAft>
                          <a:spcPts val="0"/>
                        </a:spcAft>
                      </a:pPr>
                      <a:r>
                        <a:rPr lang="en-US" sz="2800" b="1" kern="100" dirty="0">
                          <a:effectLst/>
                        </a:rPr>
                        <a:t>692</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1,013</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nchor="ctr">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112,930</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lnB w="12700" cap="flat" cmpd="sng" algn="ctr">
                      <a:solidFill>
                        <a:schemeClr val="tx1"/>
                      </a:solidFill>
                      <a:prstDash val="solid"/>
                      <a:round/>
                      <a:headEnd type="none" w="med" len="med"/>
                      <a:tailEnd type="none" w="med" len="med"/>
                    </a:lnB>
                  </a:tcPr>
                </a:tc>
                <a:tc>
                  <a:txBody>
                    <a:bodyPr/>
                    <a:lstStyle/>
                    <a:p>
                      <a:pPr marL="0" marR="0" algn="ctr" eaLnBrk="0" hangingPunct="0">
                        <a:lnSpc>
                          <a:spcPct val="100000"/>
                        </a:lnSpc>
                        <a:spcBef>
                          <a:spcPts val="0"/>
                        </a:spcBef>
                        <a:spcAft>
                          <a:spcPts val="0"/>
                        </a:spcAft>
                      </a:pPr>
                      <a:r>
                        <a:rPr lang="en-US" sz="2800" b="1" kern="100" dirty="0">
                          <a:effectLst/>
                        </a:rPr>
                        <a:t>37,327</a:t>
                      </a:r>
                      <a:endParaRPr lang="zh-TW" sz="2800" b="1"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37196" marR="37196"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950731"/>
                  </a:ext>
                </a:extLst>
              </a:tr>
            </a:tbl>
          </a:graphicData>
        </a:graphic>
      </p:graphicFrame>
    </p:spTree>
    <p:extLst>
      <p:ext uri="{BB962C8B-B14F-4D97-AF65-F5344CB8AC3E}">
        <p14:creationId xmlns:p14="http://schemas.microsoft.com/office/powerpoint/2010/main" val="24949079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742950" indent="-742950" eaLnBrk="0" hangingPunct="0">
              <a:buFont typeface="+mj-ea"/>
              <a:buAutoNum type="ea1ChtPeriod" startAt="4"/>
            </a:pPr>
            <a:r>
              <a:rPr lang="zh-TW" altLang="en-US" dirty="0"/>
              <a:t>研究結論與建議</a:t>
            </a:r>
          </a:p>
        </p:txBody>
      </p:sp>
      <p:sp>
        <p:nvSpPr>
          <p:cNvPr id="3" name="文字版面配置區 2"/>
          <p:cNvSpPr>
            <a:spLocks noGrp="1"/>
          </p:cNvSpPr>
          <p:nvPr>
            <p:ph type="body" idx="1"/>
          </p:nvPr>
        </p:nvSpPr>
        <p:spPr/>
        <p:txBody>
          <a:bodyPr/>
          <a:lstStyle/>
          <a:p>
            <a:r>
              <a:rPr lang="zh-TW" altLang="en-US" dirty="0"/>
              <a:t>駕訓班訓練費成本項目及計算公式表檢討委外研究案</a:t>
            </a:r>
            <a:endParaRPr lang="en-US" altLang="zh-TW" dirty="0"/>
          </a:p>
          <a:p>
            <a:r>
              <a:rPr lang="zh-TW" altLang="en-US" dirty="0"/>
              <a:t>結案報告審查</a:t>
            </a:r>
            <a:r>
              <a:rPr lang="zh-TW" altLang="en-US" dirty="0" smtClean="0"/>
              <a:t>簡報</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91</a:t>
            </a:fld>
            <a:endParaRPr lang="zh-TW" altLang="en-US"/>
          </a:p>
        </p:txBody>
      </p:sp>
    </p:spTree>
    <p:extLst>
      <p:ext uri="{BB962C8B-B14F-4D97-AF65-F5344CB8AC3E}">
        <p14:creationId xmlns:p14="http://schemas.microsoft.com/office/powerpoint/2010/main" val="281784457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zh-TW" altLang="en-US" dirty="0"/>
              <a:t>研究結論與建議</a:t>
            </a:r>
          </a:p>
        </p:txBody>
      </p:sp>
      <p:sp>
        <p:nvSpPr>
          <p:cNvPr id="8" name="內容版面配置區 7"/>
          <p:cNvSpPr>
            <a:spLocks noGrp="1"/>
          </p:cNvSpPr>
          <p:nvPr>
            <p:ph idx="1"/>
          </p:nvPr>
        </p:nvSpPr>
        <p:spPr>
          <a:xfrm>
            <a:off x="628650" y="1138519"/>
            <a:ext cx="8515350" cy="5363382"/>
          </a:xfrm>
        </p:spPr>
        <p:txBody>
          <a:bodyPr>
            <a:normAutofit/>
          </a:bodyPr>
          <a:lstStyle/>
          <a:p>
            <a:r>
              <a:rPr lang="zh-TW" altLang="en-US" dirty="0" smtClean="0"/>
              <a:t>訓練收費參酌經濟指標</a:t>
            </a:r>
            <a:r>
              <a:rPr lang="en-US" altLang="zh-TW" dirty="0" smtClean="0"/>
              <a:t>CPI</a:t>
            </a:r>
            <a:r>
              <a:rPr lang="zh-TW" altLang="en-US" dirty="0" smtClean="0"/>
              <a:t>調整</a:t>
            </a:r>
            <a:endParaRPr lang="en-US" altLang="zh-TW" dirty="0" smtClean="0"/>
          </a:p>
          <a:p>
            <a:pPr lvl="1"/>
            <a:r>
              <a:rPr lang="en-US" altLang="zh-TW" dirty="0" smtClean="0"/>
              <a:t>107</a:t>
            </a:r>
            <a:r>
              <a:rPr lang="zh-TW" altLang="en-US" dirty="0" smtClean="0"/>
              <a:t>年小型車</a:t>
            </a:r>
            <a:r>
              <a:rPr lang="en-US" altLang="zh-TW" dirty="0" smtClean="0"/>
              <a:t>9,224</a:t>
            </a:r>
            <a:r>
              <a:rPr lang="zh-TW" altLang="en-US" dirty="0" smtClean="0"/>
              <a:t>至</a:t>
            </a:r>
            <a:r>
              <a:rPr lang="en-US" altLang="zh-TW" dirty="0" smtClean="0"/>
              <a:t>14,989</a:t>
            </a:r>
            <a:r>
              <a:rPr lang="zh-TW" altLang="en-US" dirty="0" smtClean="0"/>
              <a:t>元</a:t>
            </a:r>
            <a:endParaRPr lang="en-US" altLang="zh-TW" dirty="0" smtClean="0"/>
          </a:p>
          <a:p>
            <a:r>
              <a:rPr lang="zh-TW" altLang="en-US" dirty="0" smtClean="0"/>
              <a:t>運用成本項目計算公式，由主管機關選定適當薪資範圍試算</a:t>
            </a:r>
            <a:endParaRPr lang="en-US" altLang="zh-TW" dirty="0" smtClean="0"/>
          </a:p>
          <a:p>
            <a:r>
              <a:rPr lang="zh-TW" altLang="en-US" dirty="0" smtClean="0"/>
              <a:t>落實駕訓班品質管理、督導查核</a:t>
            </a:r>
            <a:endParaRPr lang="en-US" altLang="zh-TW" dirty="0" smtClean="0"/>
          </a:p>
          <a:p>
            <a:r>
              <a:rPr lang="zh-TW" altLang="en-US" dirty="0"/>
              <a:t>駕</a:t>
            </a:r>
            <a:r>
              <a:rPr lang="zh-TW" altLang="en-US" dirty="0" smtClean="0"/>
              <a:t>訓人訓練需求萎縮趨勢</a:t>
            </a:r>
            <a:endParaRPr lang="en-US" altLang="zh-TW" dirty="0" smtClean="0"/>
          </a:p>
          <a:p>
            <a:r>
              <a:rPr lang="zh-TW" altLang="en-US" dirty="0" smtClean="0"/>
              <a:t>改良訓練制度、有效利用資源</a:t>
            </a:r>
            <a:endParaRPr lang="zh-TW" altLang="en-US" dirty="0"/>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92</a:t>
            </a:fld>
            <a:endParaRPr lang="zh-TW" altLang="en-US"/>
          </a:p>
        </p:txBody>
      </p:sp>
    </p:spTree>
    <p:extLst>
      <p:ext uri="{BB962C8B-B14F-4D97-AF65-F5344CB8AC3E}">
        <p14:creationId xmlns:p14="http://schemas.microsoft.com/office/powerpoint/2010/main" val="170496219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pPr algn="ctr"/>
            <a:r>
              <a:rPr lang="zh-TW" altLang="en-US" dirty="0" smtClean="0"/>
              <a:t>簡報完畢</a:t>
            </a:r>
            <a:endParaRPr lang="zh-TW" altLang="en-US" dirty="0"/>
          </a:p>
        </p:txBody>
      </p:sp>
      <p:sp>
        <p:nvSpPr>
          <p:cNvPr id="8" name="文字版面配置區 7"/>
          <p:cNvSpPr>
            <a:spLocks noGrp="1"/>
          </p:cNvSpPr>
          <p:nvPr>
            <p:ph type="body" idx="1"/>
          </p:nvPr>
        </p:nvSpPr>
        <p:spPr/>
        <p:txBody>
          <a:bodyPr/>
          <a:lstStyle/>
          <a:p>
            <a:pPr algn="ctr"/>
            <a:r>
              <a:rPr lang="zh-TW" altLang="en-US" dirty="0"/>
              <a:t>駕訓班訓練費成本項目及計算公式表檢討委外研究</a:t>
            </a:r>
            <a:r>
              <a:rPr lang="zh-TW" altLang="en-US" dirty="0" smtClean="0"/>
              <a:t>案</a:t>
            </a:r>
            <a:endParaRPr lang="en-US" altLang="zh-TW" dirty="0" smtClean="0"/>
          </a:p>
          <a:p>
            <a:pPr algn="ctr"/>
            <a:r>
              <a:rPr lang="zh-TW" altLang="en-US" dirty="0" smtClean="0"/>
              <a:t>結案報告</a:t>
            </a:r>
            <a:r>
              <a:rPr lang="zh-TW" altLang="en-US" dirty="0"/>
              <a:t>審查</a:t>
            </a:r>
          </a:p>
        </p:txBody>
      </p:sp>
      <p:sp>
        <p:nvSpPr>
          <p:cNvPr id="4" name="日期版面配置區 3"/>
          <p:cNvSpPr>
            <a:spLocks noGrp="1"/>
          </p:cNvSpPr>
          <p:nvPr>
            <p:ph type="dt" sz="half" idx="10"/>
          </p:nvPr>
        </p:nvSpPr>
        <p:spPr/>
        <p:txBody>
          <a:bodyPr/>
          <a:lstStyle/>
          <a:p>
            <a:r>
              <a:rPr lang="en-US" altLang="zh-TW" smtClean="0"/>
              <a:t>2017/12/27</a:t>
            </a:r>
            <a:endParaRPr lang="zh-TW" altLang="en-US"/>
          </a:p>
        </p:txBody>
      </p:sp>
      <p:sp>
        <p:nvSpPr>
          <p:cNvPr id="5" name="頁尾版面配置區 4"/>
          <p:cNvSpPr>
            <a:spLocks noGrp="1"/>
          </p:cNvSpPr>
          <p:nvPr>
            <p:ph type="ftr" sz="quarter" idx="11"/>
          </p:nvPr>
        </p:nvSpPr>
        <p:spPr/>
        <p:txBody>
          <a:bodyPr/>
          <a:lstStyle/>
          <a:p>
            <a:r>
              <a:rPr lang="zh-TW" altLang="en-US" smtClean="0"/>
              <a:t>結案報告審查</a:t>
            </a:r>
            <a:endParaRPr lang="zh-TW" altLang="en-US"/>
          </a:p>
        </p:txBody>
      </p:sp>
      <p:sp>
        <p:nvSpPr>
          <p:cNvPr id="6" name="投影片編號版面配置區 5"/>
          <p:cNvSpPr>
            <a:spLocks noGrp="1"/>
          </p:cNvSpPr>
          <p:nvPr>
            <p:ph type="sldNum" sz="quarter" idx="12"/>
          </p:nvPr>
        </p:nvSpPr>
        <p:spPr/>
        <p:txBody>
          <a:bodyPr/>
          <a:lstStyle/>
          <a:p>
            <a:fld id="{F688EF0F-1E8C-46BE-86C2-BF22DDC525AE}" type="slidenum">
              <a:rPr lang="zh-TW" altLang="en-US" smtClean="0"/>
              <a:t>93</a:t>
            </a:fld>
            <a:endParaRPr lang="zh-TW" altLang="en-US"/>
          </a:p>
        </p:txBody>
      </p:sp>
    </p:spTree>
    <p:extLst>
      <p:ext uri="{BB962C8B-B14F-4D97-AF65-F5344CB8AC3E}">
        <p14:creationId xmlns:p14="http://schemas.microsoft.com/office/powerpoint/2010/main" val="2922994309"/>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論文格式">
      <a:majorFont>
        <a:latin typeface="Times New Roman"/>
        <a:ea typeface="標楷體"/>
        <a:cs typeface=""/>
      </a:majorFont>
      <a:minorFont>
        <a:latin typeface="Times New Roman"/>
        <a:ea typeface="標楷體"/>
        <a:cs typeface=""/>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論文格式">
    <a:majorFont>
      <a:latin typeface="Times New Roman"/>
      <a:ea typeface="標楷體"/>
      <a:cs typeface=""/>
    </a:majorFont>
    <a:minorFont>
      <a:latin typeface="Times New Roman"/>
      <a:ea typeface="標楷體"/>
      <a:cs typeface=""/>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論文格式">
    <a:majorFont>
      <a:latin typeface="Times New Roman"/>
      <a:ea typeface="標楷體"/>
      <a:cs typeface=""/>
    </a:majorFont>
    <a:minorFont>
      <a:latin typeface="Times New Roman"/>
      <a:ea typeface="標楷體"/>
      <a:cs typeface=""/>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楷體+TNR">
    <a:majorFont>
      <a:latin typeface="Times New Roman"/>
      <a:ea typeface="標楷體"/>
      <a:cs typeface=""/>
    </a:majorFont>
    <a:minorFont>
      <a:latin typeface="Times New Roman"/>
      <a:ea typeface="標楷體"/>
      <a:cs typeface=""/>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論文格式">
    <a:majorFont>
      <a:latin typeface="Times New Roman"/>
      <a:ea typeface="標楷體"/>
      <a:cs typeface=""/>
    </a:majorFont>
    <a:minorFont>
      <a:latin typeface="Times New Roman"/>
      <a:ea typeface="標楷體"/>
      <a:cs typeface=""/>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楷體+TNR">
    <a:majorFont>
      <a:latin typeface="Times New Roman"/>
      <a:ea typeface="標楷體"/>
      <a:cs typeface=""/>
    </a:majorFont>
    <a:minorFont>
      <a:latin typeface="Times New Roman"/>
      <a:ea typeface="標楷體"/>
      <a:cs typeface=""/>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1775</TotalTime>
  <Words>7132</Words>
  <Application>Microsoft Office PowerPoint</Application>
  <PresentationFormat>如螢幕大小 (4:3)</PresentationFormat>
  <Paragraphs>2976</Paragraphs>
  <Slides>93</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93</vt:i4>
      </vt:variant>
    </vt:vector>
  </HeadingPairs>
  <TitlesOfParts>
    <vt:vector size="102" baseType="lpstr">
      <vt:lpstr>新細明體</vt:lpstr>
      <vt:lpstr>標楷體</vt:lpstr>
      <vt:lpstr>Arial</vt:lpstr>
      <vt:lpstr>Arial Black</vt:lpstr>
      <vt:lpstr>Calibri</vt:lpstr>
      <vt:lpstr>Cambria Math</vt:lpstr>
      <vt:lpstr>Times New Roman</vt:lpstr>
      <vt:lpstr>Wingdings</vt:lpstr>
      <vt:lpstr>Office 佈景主題</vt:lpstr>
      <vt:lpstr>駕訓班訓練費 成本項目及計算公式表檢討 委外研究案</vt:lpstr>
      <vt:lpstr>簡報大綱</vt:lpstr>
      <vt:lpstr>緒論</vt:lpstr>
      <vt:lpstr>現行收取訓練費上下限標準</vt:lpstr>
      <vt:lpstr>95年至105年各項經濟指標累積成長率</vt:lpstr>
      <vt:lpstr>訓練收費限額問題</vt:lpstr>
      <vt:lpstr>文獻回顧及 相關資料蒐集</vt:lpstr>
      <vt:lpstr>全國汽車駕駛人訓練班數量</vt:lpstr>
      <vt:lpstr>全國汽車駕駛人訓練班訓練車種</vt:lpstr>
      <vt:lpstr>106年9月普通小型車收費現況</vt:lpstr>
      <vt:lpstr>小型車普通駕駛訓練班招生率</vt:lpstr>
      <vt:lpstr>人口總數及駕照持有率</vt:lpstr>
      <vt:lpstr>我國人口總數年齡分布</vt:lpstr>
      <vt:lpstr>人事費用</vt:lpstr>
      <vt:lpstr>與經濟指標連動之相關法令</vt:lpstr>
      <vt:lpstr>定價方法</vt:lpstr>
      <vt:lpstr>美、澳、日、中駕駛訓練及考驗制度</vt:lpstr>
      <vt:lpstr>研究方法與結果</vt:lpstr>
      <vt:lpstr>研究方法與結果</vt:lpstr>
      <vt:lpstr>營運情形問卷調查結果(1)</vt:lpstr>
      <vt:lpstr>營運情形問卷調查結果(2-1)</vt:lpstr>
      <vt:lpstr>營運情形問卷調查結果(2-2)</vt:lpstr>
      <vt:lpstr>營運情形問卷調查結果(3)</vt:lpstr>
      <vt:lpstr>實務訪談及分區座談重點摘要</vt:lpstr>
      <vt:lpstr>訓練費成本項目及計算公式</vt:lpstr>
      <vt:lpstr>收費限額調整方案 方案1：依經濟指標調整</vt:lpstr>
      <vt:lpstr>95至105年各項經濟指標變化</vt:lpstr>
      <vt:lpstr>訓練收費調整之經濟指標選擇</vt:lpstr>
      <vt:lpstr>訓練收費隨經濟指標調整計算</vt:lpstr>
      <vt:lpstr>95至105年調整經濟指標年增率</vt:lpstr>
      <vt:lpstr>106至115年調整經濟指標預估</vt:lpstr>
      <vt:lpstr>訓練收費依經濟指標調整計算結果</vt:lpstr>
      <vt:lpstr>訓練收費依經濟指標調整計算結果</vt:lpstr>
      <vt:lpstr>訓練收費依經濟指標調整計算結果</vt:lpstr>
      <vt:lpstr>收費限額調整方案 方案2：依成本項目及計算公式計算</vt:lpstr>
      <vt:lpstr>駕訓班訓練成本項目分類</vt:lpstr>
      <vt:lpstr>駕訓班訓練成本項目分類</vt:lpstr>
      <vt:lpstr>共同分攤固定成本部份</vt:lpstr>
      <vt:lpstr>駕訓班訓練成本項目分類</vt:lpstr>
      <vt:lpstr>共同分攤固定成本項目</vt:lpstr>
      <vt:lpstr>共同分攤固定成本項目費用計算公式</vt:lpstr>
      <vt:lpstr>共同分攤固定成本－場地費</vt:lpstr>
      <vt:lpstr>臺北市及臺東縣境內駕訓班土地價值</vt:lpstr>
      <vt:lpstr>共同分攤固定成本－場地費</vt:lpstr>
      <vt:lpstr>共同分攤固定成本－場地費</vt:lpstr>
      <vt:lpstr>共同分攤固定成本－場地費</vt:lpstr>
      <vt:lpstr>共同分攤固定成本－人事費</vt:lpstr>
      <vt:lpstr>共同分攤固定成本－人事費</vt:lpstr>
      <vt:lpstr>共同分攤固定成本－人事費</vt:lpstr>
      <vt:lpstr>共同分攤固定成本－人事費</vt:lpstr>
      <vt:lpstr>共同分攤固定成本－人事費</vt:lpstr>
      <vt:lpstr>共同分攤固定成本－人事費分攤金額</vt:lpstr>
      <vt:lpstr>共同分攤固定成本－行政事務費</vt:lpstr>
      <vt:lpstr>共同分攤固定成本項目分攤金額</vt:lpstr>
      <vt:lpstr>共同分攤固定成本項目分攤金額</vt:lpstr>
      <vt:lpstr>個別分攤變動成本部份</vt:lpstr>
      <vt:lpstr>駕訓班訓練成本項目分類</vt:lpstr>
      <vt:lpstr>個別分攤變動成本項目部分</vt:lpstr>
      <vt:lpstr>個別分攤變動成本項目</vt:lpstr>
      <vt:lpstr>個別分攤變動成本項目費用計算公式</vt:lpstr>
      <vt:lpstr>個別分攤變動成本－教練車輛使用費</vt:lpstr>
      <vt:lpstr>個別分攤變動成本－教練車輛使用費</vt:lpstr>
      <vt:lpstr>個別分攤變動成本－教練車輛使用費</vt:lpstr>
      <vt:lpstr>個別分攤變動成本－教練車輛使用費</vt:lpstr>
      <vt:lpstr>個別分攤變動成本－教練車輛使用費</vt:lpstr>
      <vt:lpstr>個別分攤變動成本－教練車輛使用費</vt:lpstr>
      <vt:lpstr>個別分攤變動成本－教練車輛使用費</vt:lpstr>
      <vt:lpstr>個別分攤變動成本－教練車輛使用費</vt:lpstr>
      <vt:lpstr>個別分攤變動成本－訓練教學費</vt:lpstr>
      <vt:lpstr>個別分攤變動成本－訓練教學費</vt:lpstr>
      <vt:lpstr>個別分攤變動成本－訓練教學費</vt:lpstr>
      <vt:lpstr>個別分攤變動成本－訓練教學費</vt:lpstr>
      <vt:lpstr>個別分攤變動成本－訓練教學費</vt:lpstr>
      <vt:lpstr>個別分攤變動成本－訓練教學費</vt:lpstr>
      <vt:lpstr>個別分攤變動成本－訓練教學費</vt:lpstr>
      <vt:lpstr>個別分攤變動成本項目費用</vt:lpstr>
      <vt:lpstr>個別分攤變動成本項目費用</vt:lpstr>
      <vt:lpstr>駕訓班訓練收費</vt:lpstr>
      <vt:lpstr>訓練成本項目費用總計－ 小型車普通駕駛訓練成本</vt:lpstr>
      <vt:lpstr>訓練成本項目費用總計－ 小型車普通駕駛訓練成本費用占比</vt:lpstr>
      <vt:lpstr>訓練成本項目費用總計－ 小型車普通駕駛訓練成本費用占比</vt:lpstr>
      <vt:lpstr>稅捐及定價方法</vt:lpstr>
      <vt:lpstr>小型車普通駕駛訓練收費上下限額 定額利潤2,000元含稅(0.4%)</vt:lpstr>
      <vt:lpstr>小型車普通駕駛訓練收費上下限額 成本加成率10%含稅(0.4%)</vt:lpstr>
      <vt:lpstr>PowerPoint 簡報</vt:lpstr>
      <vt:lpstr>駕訓班收費上下限額 優劣分析</vt:lpstr>
      <vt:lpstr>駕訓班訓練費上下限額制度優劣分析</vt:lpstr>
      <vt:lpstr>駕訓班訓練費上下限額制度優劣分析</vt:lpstr>
      <vt:lpstr>駕駛人訓練需求數預測</vt:lpstr>
      <vt:lpstr>107年至115年訓練需求數預測</vt:lpstr>
      <vt:lpstr>研究結論與建議</vt:lpstr>
      <vt:lpstr>研究結論與建議</vt:lpstr>
      <vt:lpstr>簡報完畢</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駕訓班訓練費成本項目及計算公式表檢討委外研究案</dc:title>
  <dc:creator>Yueh-Hsiang Chen</dc:creator>
  <cp:lastModifiedBy>Yueh-Hsiang Chen</cp:lastModifiedBy>
  <cp:revision>118</cp:revision>
  <cp:lastPrinted>2017-12-27T01:17:53Z</cp:lastPrinted>
  <dcterms:created xsi:type="dcterms:W3CDTF">2017-12-23T02:09:04Z</dcterms:created>
  <dcterms:modified xsi:type="dcterms:W3CDTF">2017-12-27T05:59:19Z</dcterms:modified>
</cp:coreProperties>
</file>